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6" r:id="rId4"/>
  </p:sldMasterIdLst>
  <p:notesMasterIdLst>
    <p:notesMasterId r:id="rId75"/>
  </p:notesMasterIdLst>
  <p:handoutMasterIdLst>
    <p:handoutMasterId r:id="rId76"/>
  </p:handoutMasterIdLst>
  <p:sldIdLst>
    <p:sldId id="2147480407" r:id="rId5"/>
    <p:sldId id="2147480430" r:id="rId6"/>
    <p:sldId id="2147480418" r:id="rId7"/>
    <p:sldId id="2147480416" r:id="rId8"/>
    <p:sldId id="2147480527" r:id="rId9"/>
    <p:sldId id="2147480431" r:id="rId10"/>
    <p:sldId id="2147480476" r:id="rId11"/>
    <p:sldId id="2147480528" r:id="rId12"/>
    <p:sldId id="2147480529" r:id="rId13"/>
    <p:sldId id="2147480530" r:id="rId14"/>
    <p:sldId id="2147480531" r:id="rId15"/>
    <p:sldId id="2147480532" r:id="rId16"/>
    <p:sldId id="2147480533" r:id="rId17"/>
    <p:sldId id="2147480534" r:id="rId18"/>
    <p:sldId id="2147480432" r:id="rId19"/>
    <p:sldId id="2147480482" r:id="rId20"/>
    <p:sldId id="2147480501" r:id="rId21"/>
    <p:sldId id="2147480433" r:id="rId22"/>
    <p:sldId id="2147480504" r:id="rId23"/>
    <p:sldId id="2147480506" r:id="rId24"/>
    <p:sldId id="2147480507" r:id="rId25"/>
    <p:sldId id="2147480508" r:id="rId26"/>
    <p:sldId id="2147480536" r:id="rId27"/>
    <p:sldId id="2147480535" r:id="rId28"/>
    <p:sldId id="2147480537" r:id="rId29"/>
    <p:sldId id="2147480538" r:id="rId30"/>
    <p:sldId id="2147480539" r:id="rId31"/>
    <p:sldId id="2147480540" r:id="rId32"/>
    <p:sldId id="2147480541" r:id="rId33"/>
    <p:sldId id="2147480542" r:id="rId34"/>
    <p:sldId id="2147480544" r:id="rId35"/>
    <p:sldId id="2147480547" r:id="rId36"/>
    <p:sldId id="2147480548" r:id="rId37"/>
    <p:sldId id="2147480543" r:id="rId38"/>
    <p:sldId id="2147480549" r:id="rId39"/>
    <p:sldId id="2147480545" r:id="rId40"/>
    <p:sldId id="2147480546" r:id="rId41"/>
    <p:sldId id="2147480434" r:id="rId42"/>
    <p:sldId id="2147480551" r:id="rId43"/>
    <p:sldId id="2147480554" r:id="rId44"/>
    <p:sldId id="2147480552" r:id="rId45"/>
    <p:sldId id="2147480553" r:id="rId46"/>
    <p:sldId id="2147480555" r:id="rId47"/>
    <p:sldId id="2147480556" r:id="rId48"/>
    <p:sldId id="2147480557" r:id="rId49"/>
    <p:sldId id="2147480558" r:id="rId50"/>
    <p:sldId id="2147480559" r:id="rId51"/>
    <p:sldId id="2147480560" r:id="rId52"/>
    <p:sldId id="2147480561" r:id="rId53"/>
    <p:sldId id="2147480562" r:id="rId54"/>
    <p:sldId id="2147480563" r:id="rId55"/>
    <p:sldId id="2147480565" r:id="rId56"/>
    <p:sldId id="2147480566" r:id="rId57"/>
    <p:sldId id="2147480567" r:id="rId58"/>
    <p:sldId id="2147480435" r:id="rId59"/>
    <p:sldId id="2147480569" r:id="rId60"/>
    <p:sldId id="2147480570" r:id="rId61"/>
    <p:sldId id="2147480571" r:id="rId62"/>
    <p:sldId id="2147480572" r:id="rId63"/>
    <p:sldId id="2147480573" r:id="rId64"/>
    <p:sldId id="2147480574" r:id="rId65"/>
    <p:sldId id="2147480575" r:id="rId66"/>
    <p:sldId id="2147480576" r:id="rId67"/>
    <p:sldId id="2147480577" r:id="rId68"/>
    <p:sldId id="2147480578" r:id="rId69"/>
    <p:sldId id="2147480579" r:id="rId70"/>
    <p:sldId id="2147480580" r:id="rId71"/>
    <p:sldId id="2147480581" r:id="rId72"/>
    <p:sldId id="2147480582" r:id="rId73"/>
    <p:sldId id="2147480583"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25F3DA7-2A2F-44D8-9B0D-5DA829906879}">
          <p14:sldIdLst>
            <p14:sldId id="2147480407"/>
            <p14:sldId id="2147480430"/>
            <p14:sldId id="2147480418"/>
            <p14:sldId id="2147480416"/>
            <p14:sldId id="2147480527"/>
            <p14:sldId id="2147480431"/>
            <p14:sldId id="2147480476"/>
            <p14:sldId id="2147480528"/>
            <p14:sldId id="2147480529"/>
            <p14:sldId id="2147480530"/>
            <p14:sldId id="2147480531"/>
            <p14:sldId id="2147480532"/>
            <p14:sldId id="2147480533"/>
            <p14:sldId id="2147480534"/>
            <p14:sldId id="2147480432"/>
            <p14:sldId id="2147480482"/>
            <p14:sldId id="2147480501"/>
            <p14:sldId id="2147480433"/>
            <p14:sldId id="2147480504"/>
            <p14:sldId id="2147480506"/>
            <p14:sldId id="2147480507"/>
            <p14:sldId id="2147480508"/>
            <p14:sldId id="2147480536"/>
            <p14:sldId id="2147480535"/>
            <p14:sldId id="2147480537"/>
            <p14:sldId id="2147480538"/>
            <p14:sldId id="2147480539"/>
            <p14:sldId id="2147480540"/>
            <p14:sldId id="2147480541"/>
            <p14:sldId id="2147480542"/>
            <p14:sldId id="2147480544"/>
            <p14:sldId id="2147480547"/>
            <p14:sldId id="2147480548"/>
            <p14:sldId id="2147480543"/>
            <p14:sldId id="2147480549"/>
            <p14:sldId id="2147480545"/>
            <p14:sldId id="2147480546"/>
            <p14:sldId id="2147480434"/>
            <p14:sldId id="2147480551"/>
            <p14:sldId id="2147480554"/>
            <p14:sldId id="2147480552"/>
            <p14:sldId id="2147480553"/>
            <p14:sldId id="2147480555"/>
            <p14:sldId id="2147480556"/>
            <p14:sldId id="2147480557"/>
            <p14:sldId id="2147480558"/>
            <p14:sldId id="2147480559"/>
            <p14:sldId id="2147480560"/>
            <p14:sldId id="2147480561"/>
            <p14:sldId id="2147480562"/>
            <p14:sldId id="2147480563"/>
            <p14:sldId id="2147480565"/>
            <p14:sldId id="2147480566"/>
            <p14:sldId id="2147480567"/>
            <p14:sldId id="2147480435"/>
            <p14:sldId id="2147480569"/>
            <p14:sldId id="2147480570"/>
            <p14:sldId id="2147480571"/>
            <p14:sldId id="2147480572"/>
            <p14:sldId id="2147480573"/>
            <p14:sldId id="2147480574"/>
            <p14:sldId id="2147480575"/>
            <p14:sldId id="2147480576"/>
            <p14:sldId id="2147480577"/>
            <p14:sldId id="2147480578"/>
            <p14:sldId id="2147480579"/>
            <p14:sldId id="2147480580"/>
            <p14:sldId id="2147480581"/>
            <p14:sldId id="2147480582"/>
            <p14:sldId id="2147480583"/>
          </p14:sldIdLst>
        </p14:section>
      </p14:sectionLst>
    </p:ext>
    <p:ext uri="{EFAFB233-063F-42B5-8137-9DF3F51BA10A}">
      <p15:sldGuideLst xmlns:p15="http://schemas.microsoft.com/office/powerpoint/2012/main">
        <p15:guide id="1" orient="horz" pos="2160" userDrawn="1">
          <p15:clr>
            <a:srgbClr val="9FCC3B"/>
          </p15:clr>
        </p15:guide>
        <p15:guide id="2" pos="3840" userDrawn="1">
          <p15:clr>
            <a:srgbClr val="9FCC3B"/>
          </p15:clr>
        </p15:guide>
        <p15:guide id="3" pos="347" userDrawn="1">
          <p15:clr>
            <a:srgbClr val="9FCC3B"/>
          </p15:clr>
        </p15:guide>
        <p15:guide id="4" pos="846" userDrawn="1">
          <p15:clr>
            <a:srgbClr val="F26B43"/>
          </p15:clr>
        </p15:guide>
        <p15:guide id="5" pos="937" userDrawn="1">
          <p15:clr>
            <a:srgbClr val="F26B43"/>
          </p15:clr>
        </p15:guide>
        <p15:guide id="6" pos="1436" userDrawn="1">
          <p15:clr>
            <a:srgbClr val="F26B43"/>
          </p15:clr>
        </p15:guide>
        <p15:guide id="7" pos="1527" userDrawn="1">
          <p15:clr>
            <a:srgbClr val="F26B43"/>
          </p15:clr>
        </p15:guide>
        <p15:guide id="8" pos="2026" userDrawn="1">
          <p15:clr>
            <a:srgbClr val="F26B43"/>
          </p15:clr>
        </p15:guide>
        <p15:guide id="9" pos="2116" userDrawn="1">
          <p15:clr>
            <a:srgbClr val="F26B43"/>
          </p15:clr>
        </p15:guide>
        <p15:guide id="10" pos="2615" userDrawn="1">
          <p15:clr>
            <a:srgbClr val="F26B43"/>
          </p15:clr>
        </p15:guide>
        <p15:guide id="11" pos="2706" userDrawn="1">
          <p15:clr>
            <a:srgbClr val="F26B43"/>
          </p15:clr>
        </p15:guide>
        <p15:guide id="12" pos="3205" userDrawn="1">
          <p15:clr>
            <a:srgbClr val="F26B43"/>
          </p15:clr>
        </p15:guide>
        <p15:guide id="13" pos="3296" userDrawn="1">
          <p15:clr>
            <a:srgbClr val="F26B43"/>
          </p15:clr>
        </p15:guide>
        <p15:guide id="14" pos="3795" userDrawn="1">
          <p15:clr>
            <a:srgbClr val="F26B43"/>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41" orient="horz" pos="4201" userDrawn="1">
          <p15:clr>
            <a:srgbClr val="9FCC3B"/>
          </p15:clr>
        </p15:guide>
        <p15:guide id="56" orient="horz" pos="119" userDrawn="1">
          <p15:clr>
            <a:srgbClr val="9FCC3B"/>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7F2923-1FEF-3172-625E-5B546E1A476A}" name="Kate Walker" initials="KW" userId="S::kate@futurepresent.agency::25eb6372-8fe7-47d8-b66d-2d1f314a12df" providerId="AD"/>
  <p188:author id="{F1BA4F44-7A31-6648-D788-C3EDA2BAFA0C}" name="Jo Donnelly" initials="JD" userId="S::jo.donnelly@clarivate.com::03808bbd-17e3-4c7b-aaaf-885eee687660" providerId="AD"/>
  <p188:author id="{F8276B91-F105-E96A-8401-3CCFEE919819}" name="Rob Mayfield" initials="RM" userId="S::rob.m@futurepresent.agency::7d2e40a3-64fe-4ed7-8632-ff280d8c450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5FF"/>
    <a:srgbClr val="16AB03"/>
    <a:srgbClr val="319AF0"/>
    <a:srgbClr val="18A381"/>
    <a:srgbClr val="003F51"/>
    <a:srgbClr val="00DFCB"/>
    <a:srgbClr val="ED5564"/>
    <a:srgbClr val="F2F2F2"/>
    <a:srgbClr val="DFE1E2"/>
    <a:srgbClr val="BABC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7B3B1A-0240-4AEE-983E-AC0E36069F41}" v="12" dt="2025-06-03T15:29:53.7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62" autoAdjust="0"/>
    <p:restoredTop sz="88945" autoAdjust="0"/>
  </p:normalViewPr>
  <p:slideViewPr>
    <p:cSldViewPr snapToGrid="0">
      <p:cViewPr varScale="1">
        <p:scale>
          <a:sx n="56" d="100"/>
          <a:sy n="56" d="100"/>
        </p:scale>
        <p:origin x="552" y="48"/>
      </p:cViewPr>
      <p:guideLst>
        <p:guide orient="horz" pos="2160"/>
        <p:guide pos="3840"/>
        <p:guide pos="347"/>
        <p:guide pos="846"/>
        <p:guide pos="937"/>
        <p:guide pos="1436"/>
        <p:guide pos="1527"/>
        <p:guide pos="2026"/>
        <p:guide pos="2116"/>
        <p:guide pos="2615"/>
        <p:guide pos="2706"/>
        <p:guide pos="3205"/>
        <p:guide pos="3296"/>
        <p:guide pos="3795"/>
        <p:guide pos="3885"/>
        <p:guide pos="4384"/>
        <p:guide pos="4475"/>
        <p:guide pos="4974"/>
        <p:guide pos="5065"/>
        <p:guide pos="5564"/>
        <p:guide pos="5654"/>
        <p:guide pos="6153"/>
        <p:guide pos="6244"/>
        <p:guide pos="6743"/>
        <p:guide pos="6834"/>
        <p:guide pos="7333"/>
        <p:guide orient="horz" pos="4201"/>
        <p:guide orient="horz" pos="119"/>
      </p:guideLst>
    </p:cSldViewPr>
  </p:slideViewPr>
  <p:outlineViewPr>
    <p:cViewPr>
      <p:scale>
        <a:sx n="33" d="100"/>
        <a:sy n="33" d="100"/>
      </p:scale>
      <p:origin x="0" y="-113952"/>
    </p:cViewPr>
  </p:outlineViewPr>
  <p:notesTextViewPr>
    <p:cViewPr>
      <p:scale>
        <a:sx n="3" d="2"/>
        <a:sy n="3" d="2"/>
      </p:scale>
      <p:origin x="0" y="0"/>
    </p:cViewPr>
  </p:notesTextViewPr>
  <p:sorterViewPr>
    <p:cViewPr>
      <p:scale>
        <a:sx n="80" d="100"/>
        <a:sy n="80" d="100"/>
      </p:scale>
      <p:origin x="0" y="0"/>
    </p:cViewPr>
  </p:sorterViewPr>
  <p:notesViewPr>
    <p:cSldViewPr snapToGrid="0">
      <p:cViewPr varScale="1">
        <p:scale>
          <a:sx n="79" d="100"/>
          <a:sy n="79" d="100"/>
        </p:scale>
        <p:origin x="2838"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notesMaster" Target="notesMasters/notesMaster1.xml"/><Relationship Id="rId83"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8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DB3A9507-7501-4C88-B690-02E08D18CE96}"/>
    <pc:docChg chg="undo custSel addSld delSld modSld modSection">
      <pc:chgData name="Yoel Kortick" userId="167978f5-7f40-4909-85d5-d4149554ad4e" providerId="ADAL" clId="{DB3A9507-7501-4C88-B690-02E08D18CE96}" dt="2024-10-13T15:48:48.456" v="1858" actId="113"/>
      <pc:docMkLst>
        <pc:docMk/>
      </pc:docMkLst>
      <pc:sldChg chg="modSp mod">
        <pc:chgData name="Yoel Kortick" userId="167978f5-7f40-4909-85d5-d4149554ad4e" providerId="ADAL" clId="{DB3A9507-7501-4C88-B690-02E08D18CE96}" dt="2024-10-13T15:25:04.853" v="1284" actId="20577"/>
        <pc:sldMkLst>
          <pc:docMk/>
          <pc:sldMk cId="815051809" sldId="388"/>
        </pc:sldMkLst>
      </pc:sldChg>
      <pc:sldChg chg="addSp delSp modSp mod">
        <pc:chgData name="Yoel Kortick" userId="167978f5-7f40-4909-85d5-d4149554ad4e" providerId="ADAL" clId="{DB3A9507-7501-4C88-B690-02E08D18CE96}" dt="2024-10-13T15:37:32.983" v="1597" actId="14100"/>
        <pc:sldMkLst>
          <pc:docMk/>
          <pc:sldMk cId="1637256743" sldId="657"/>
        </pc:sldMkLst>
      </pc:sldChg>
      <pc:sldChg chg="modSp">
        <pc:chgData name="Yoel Kortick" userId="167978f5-7f40-4909-85d5-d4149554ad4e" providerId="ADAL" clId="{DB3A9507-7501-4C88-B690-02E08D18CE96}" dt="2024-10-13T13:44:03.132" v="15"/>
        <pc:sldMkLst>
          <pc:docMk/>
          <pc:sldMk cId="430718176" sldId="658"/>
        </pc:sldMkLst>
      </pc:sldChg>
      <pc:sldChg chg="modSp mod">
        <pc:chgData name="Yoel Kortick" userId="167978f5-7f40-4909-85d5-d4149554ad4e" providerId="ADAL" clId="{DB3A9507-7501-4C88-B690-02E08D18CE96}" dt="2024-10-13T15:39:32.164" v="1663" actId="255"/>
        <pc:sldMkLst>
          <pc:docMk/>
          <pc:sldMk cId="2361624102" sldId="659"/>
        </pc:sldMkLst>
      </pc:sldChg>
      <pc:sldChg chg="delSp modSp mod">
        <pc:chgData name="Yoel Kortick" userId="167978f5-7f40-4909-85d5-d4149554ad4e" providerId="ADAL" clId="{DB3A9507-7501-4C88-B690-02E08D18CE96}" dt="2024-10-13T15:40:00.595" v="1666" actId="20577"/>
        <pc:sldMkLst>
          <pc:docMk/>
          <pc:sldMk cId="2713070438" sldId="660"/>
        </pc:sldMkLst>
      </pc:sldChg>
      <pc:sldChg chg="modSp del">
        <pc:chgData name="Yoel Kortick" userId="167978f5-7f40-4909-85d5-d4149554ad4e" providerId="ADAL" clId="{DB3A9507-7501-4C88-B690-02E08D18CE96}" dt="2024-10-13T13:48:29.609" v="179" actId="47"/>
        <pc:sldMkLst>
          <pc:docMk/>
          <pc:sldMk cId="4080373386" sldId="661"/>
        </pc:sldMkLst>
      </pc:sldChg>
      <pc:sldChg chg="modSp mod">
        <pc:chgData name="Yoel Kortick" userId="167978f5-7f40-4909-85d5-d4149554ad4e" providerId="ADAL" clId="{DB3A9507-7501-4C88-B690-02E08D18CE96}" dt="2024-10-13T13:49:11.869" v="182" actId="14100"/>
        <pc:sldMkLst>
          <pc:docMk/>
          <pc:sldMk cId="1444690400" sldId="672"/>
        </pc:sldMkLst>
      </pc:sldChg>
      <pc:sldChg chg="addSp delSp modSp mod">
        <pc:chgData name="Yoel Kortick" userId="167978f5-7f40-4909-85d5-d4149554ad4e" providerId="ADAL" clId="{DB3A9507-7501-4C88-B690-02E08D18CE96}" dt="2024-10-13T14:18:26.289" v="401"/>
        <pc:sldMkLst>
          <pc:docMk/>
          <pc:sldMk cId="262480220" sldId="673"/>
        </pc:sldMkLst>
      </pc:sldChg>
      <pc:sldChg chg="addSp delSp modSp add mod">
        <pc:chgData name="Yoel Kortick" userId="167978f5-7f40-4909-85d5-d4149554ad4e" providerId="ADAL" clId="{DB3A9507-7501-4C88-B690-02E08D18CE96}" dt="2024-10-13T14:21:52.930" v="480" actId="14100"/>
        <pc:sldMkLst>
          <pc:docMk/>
          <pc:sldMk cId="2966802731" sldId="674"/>
        </pc:sldMkLst>
      </pc:sldChg>
      <pc:sldChg chg="delSp modSp add mod">
        <pc:chgData name="Yoel Kortick" userId="167978f5-7f40-4909-85d5-d4149554ad4e" providerId="ADAL" clId="{DB3A9507-7501-4C88-B690-02E08D18CE96}" dt="2024-10-13T14:18:47.250" v="408"/>
        <pc:sldMkLst>
          <pc:docMk/>
          <pc:sldMk cId="3923353638" sldId="675"/>
        </pc:sldMkLst>
      </pc:sldChg>
      <pc:sldChg chg="addSp delSp modSp add mod">
        <pc:chgData name="Yoel Kortick" userId="167978f5-7f40-4909-85d5-d4149554ad4e" providerId="ADAL" clId="{DB3A9507-7501-4C88-B690-02E08D18CE96}" dt="2024-10-13T14:17:35.928" v="393" actId="208"/>
        <pc:sldMkLst>
          <pc:docMk/>
          <pc:sldMk cId="1003606274" sldId="676"/>
        </pc:sldMkLst>
      </pc:sldChg>
      <pc:sldChg chg="modSp add mod">
        <pc:chgData name="Yoel Kortick" userId="167978f5-7f40-4909-85d5-d4149554ad4e" providerId="ADAL" clId="{DB3A9507-7501-4C88-B690-02E08D18CE96}" dt="2024-10-13T14:00:12.485" v="369" actId="14100"/>
        <pc:sldMkLst>
          <pc:docMk/>
          <pc:sldMk cId="1718271838" sldId="677"/>
        </pc:sldMkLst>
      </pc:sldChg>
      <pc:sldChg chg="addSp modSp add mod">
        <pc:chgData name="Yoel Kortick" userId="167978f5-7f40-4909-85d5-d4149554ad4e" providerId="ADAL" clId="{DB3A9507-7501-4C88-B690-02E08D18CE96}" dt="2024-10-13T14:28:00.932" v="640" actId="11529"/>
        <pc:sldMkLst>
          <pc:docMk/>
          <pc:sldMk cId="2958276789" sldId="678"/>
        </pc:sldMkLst>
      </pc:sldChg>
      <pc:sldChg chg="delSp modSp add mod">
        <pc:chgData name="Yoel Kortick" userId="167978f5-7f40-4909-85d5-d4149554ad4e" providerId="ADAL" clId="{DB3A9507-7501-4C88-B690-02E08D18CE96}" dt="2024-10-13T14:24:51.680" v="572" actId="255"/>
        <pc:sldMkLst>
          <pc:docMk/>
          <pc:sldMk cId="2421745096" sldId="679"/>
        </pc:sldMkLst>
      </pc:sldChg>
      <pc:sldChg chg="modSp add mod">
        <pc:chgData name="Yoel Kortick" userId="167978f5-7f40-4909-85d5-d4149554ad4e" providerId="ADAL" clId="{DB3A9507-7501-4C88-B690-02E08D18CE96}" dt="2024-10-13T14:26:34.637" v="582" actId="14100"/>
        <pc:sldMkLst>
          <pc:docMk/>
          <pc:sldMk cId="3721265836" sldId="680"/>
        </pc:sldMkLst>
      </pc:sldChg>
      <pc:sldChg chg="addSp modSp add mod">
        <pc:chgData name="Yoel Kortick" userId="167978f5-7f40-4909-85d5-d4149554ad4e" providerId="ADAL" clId="{DB3A9507-7501-4C88-B690-02E08D18CE96}" dt="2024-10-13T14:28:30.260" v="660" actId="14100"/>
        <pc:sldMkLst>
          <pc:docMk/>
          <pc:sldMk cId="4290264524" sldId="681"/>
        </pc:sldMkLst>
      </pc:sldChg>
      <pc:sldChg chg="delSp modSp add mod">
        <pc:chgData name="Yoel Kortick" userId="167978f5-7f40-4909-85d5-d4149554ad4e" providerId="ADAL" clId="{DB3A9507-7501-4C88-B690-02E08D18CE96}" dt="2024-10-13T14:29:10.428" v="668" actId="33524"/>
        <pc:sldMkLst>
          <pc:docMk/>
          <pc:sldMk cId="3676586607" sldId="682"/>
        </pc:sldMkLst>
      </pc:sldChg>
      <pc:sldChg chg="addSp modSp add mod">
        <pc:chgData name="Yoel Kortick" userId="167978f5-7f40-4909-85d5-d4149554ad4e" providerId="ADAL" clId="{DB3A9507-7501-4C88-B690-02E08D18CE96}" dt="2024-10-13T14:46:43.135" v="725" actId="208"/>
        <pc:sldMkLst>
          <pc:docMk/>
          <pc:sldMk cId="770711371" sldId="683"/>
        </pc:sldMkLst>
      </pc:sldChg>
      <pc:sldChg chg="addSp delSp modSp add mod">
        <pc:chgData name="Yoel Kortick" userId="167978f5-7f40-4909-85d5-d4149554ad4e" providerId="ADAL" clId="{DB3A9507-7501-4C88-B690-02E08D18CE96}" dt="2024-10-13T14:49:35.956" v="747" actId="208"/>
        <pc:sldMkLst>
          <pc:docMk/>
          <pc:sldMk cId="815674178" sldId="684"/>
        </pc:sldMkLst>
      </pc:sldChg>
      <pc:sldChg chg="modSp del">
        <pc:chgData name="Yoel Kortick" userId="167978f5-7f40-4909-85d5-d4149554ad4e" providerId="ADAL" clId="{DB3A9507-7501-4C88-B690-02E08D18CE96}" dt="2024-10-13T13:48:28.602" v="177" actId="47"/>
        <pc:sldMkLst>
          <pc:docMk/>
          <pc:sldMk cId="1057754185" sldId="685"/>
        </pc:sldMkLst>
      </pc:sldChg>
      <pc:sldChg chg="addSp delSp modSp add mod">
        <pc:chgData name="Yoel Kortick" userId="167978f5-7f40-4909-85d5-d4149554ad4e" providerId="ADAL" clId="{DB3A9507-7501-4C88-B690-02E08D18CE96}" dt="2024-10-13T14:53:17.755" v="806" actId="208"/>
        <pc:sldMkLst>
          <pc:docMk/>
          <pc:sldMk cId="3973479055" sldId="685"/>
        </pc:sldMkLst>
      </pc:sldChg>
      <pc:sldChg chg="modSp del">
        <pc:chgData name="Yoel Kortick" userId="167978f5-7f40-4909-85d5-d4149554ad4e" providerId="ADAL" clId="{DB3A9507-7501-4C88-B690-02E08D18CE96}" dt="2024-10-13T13:48:29.098" v="178" actId="47"/>
        <pc:sldMkLst>
          <pc:docMk/>
          <pc:sldMk cId="1245168835" sldId="686"/>
        </pc:sldMkLst>
      </pc:sldChg>
      <pc:sldChg chg="addSp delSp modSp add mod">
        <pc:chgData name="Yoel Kortick" userId="167978f5-7f40-4909-85d5-d4149554ad4e" providerId="ADAL" clId="{DB3A9507-7501-4C88-B690-02E08D18CE96}" dt="2024-10-13T14:54:12.463" v="816"/>
        <pc:sldMkLst>
          <pc:docMk/>
          <pc:sldMk cId="1435486953" sldId="686"/>
        </pc:sldMkLst>
      </pc:sldChg>
      <pc:sldChg chg="modSp add mod">
        <pc:chgData name="Yoel Kortick" userId="167978f5-7f40-4909-85d5-d4149554ad4e" providerId="ADAL" clId="{DB3A9507-7501-4C88-B690-02E08D18CE96}" dt="2024-10-13T14:55:12.175" v="831" actId="20577"/>
        <pc:sldMkLst>
          <pc:docMk/>
          <pc:sldMk cId="3885442814" sldId="687"/>
        </pc:sldMkLst>
      </pc:sldChg>
      <pc:sldChg chg="addSp delSp modSp add mod">
        <pc:chgData name="Yoel Kortick" userId="167978f5-7f40-4909-85d5-d4149554ad4e" providerId="ADAL" clId="{DB3A9507-7501-4C88-B690-02E08D18CE96}" dt="2024-10-13T15:44:17.074" v="1810" actId="14100"/>
        <pc:sldMkLst>
          <pc:docMk/>
          <pc:sldMk cId="4101289709" sldId="688"/>
        </pc:sldMkLst>
      </pc:sldChg>
      <pc:sldChg chg="addSp modSp add mod">
        <pc:chgData name="Yoel Kortick" userId="167978f5-7f40-4909-85d5-d4149554ad4e" providerId="ADAL" clId="{DB3A9507-7501-4C88-B690-02E08D18CE96}" dt="2024-10-13T15:00:57.187" v="865" actId="11529"/>
        <pc:sldMkLst>
          <pc:docMk/>
          <pc:sldMk cId="677611823" sldId="689"/>
        </pc:sldMkLst>
      </pc:sldChg>
      <pc:sldChg chg="addSp delSp modSp add mod">
        <pc:chgData name="Yoel Kortick" userId="167978f5-7f40-4909-85d5-d4149554ad4e" providerId="ADAL" clId="{DB3A9507-7501-4C88-B690-02E08D18CE96}" dt="2024-10-13T15:02:11.575" v="896" actId="208"/>
        <pc:sldMkLst>
          <pc:docMk/>
          <pc:sldMk cId="32588567" sldId="690"/>
        </pc:sldMkLst>
      </pc:sldChg>
      <pc:sldChg chg="addSp delSp modSp add del mod">
        <pc:chgData name="Yoel Kortick" userId="167978f5-7f40-4909-85d5-d4149554ad4e" providerId="ADAL" clId="{DB3A9507-7501-4C88-B690-02E08D18CE96}" dt="2024-10-13T15:07:10.222" v="982" actId="47"/>
        <pc:sldMkLst>
          <pc:docMk/>
          <pc:sldMk cId="2936094655" sldId="691"/>
        </pc:sldMkLst>
      </pc:sldChg>
      <pc:sldChg chg="addSp delSp modSp add mod">
        <pc:chgData name="Yoel Kortick" userId="167978f5-7f40-4909-85d5-d4149554ad4e" providerId="ADAL" clId="{DB3A9507-7501-4C88-B690-02E08D18CE96}" dt="2024-10-13T15:07:16.686" v="985" actId="20577"/>
        <pc:sldMkLst>
          <pc:docMk/>
          <pc:sldMk cId="1628872648" sldId="692"/>
        </pc:sldMkLst>
      </pc:sldChg>
      <pc:sldChg chg="addSp delSp modSp add mod">
        <pc:chgData name="Yoel Kortick" userId="167978f5-7f40-4909-85d5-d4149554ad4e" providerId="ADAL" clId="{DB3A9507-7501-4C88-B690-02E08D18CE96}" dt="2024-10-13T15:06:15.007" v="973" actId="208"/>
        <pc:sldMkLst>
          <pc:docMk/>
          <pc:sldMk cId="2247658927" sldId="693"/>
        </pc:sldMkLst>
      </pc:sldChg>
      <pc:sldChg chg="addSp delSp modSp add mod">
        <pc:chgData name="Yoel Kortick" userId="167978f5-7f40-4909-85d5-d4149554ad4e" providerId="ADAL" clId="{DB3A9507-7501-4C88-B690-02E08D18CE96}" dt="2024-10-13T15:06:56.875" v="980" actId="208"/>
        <pc:sldMkLst>
          <pc:docMk/>
          <pc:sldMk cId="1463030802" sldId="694"/>
        </pc:sldMkLst>
      </pc:sldChg>
      <pc:sldChg chg="add del">
        <pc:chgData name="Yoel Kortick" userId="167978f5-7f40-4909-85d5-d4149554ad4e" providerId="ADAL" clId="{DB3A9507-7501-4C88-B690-02E08D18CE96}" dt="2024-10-13T15:07:02.623" v="981" actId="47"/>
        <pc:sldMkLst>
          <pc:docMk/>
          <pc:sldMk cId="2654917996" sldId="695"/>
        </pc:sldMkLst>
      </pc:sldChg>
      <pc:sldChg chg="addSp delSp modSp add mod">
        <pc:chgData name="Yoel Kortick" userId="167978f5-7f40-4909-85d5-d4149554ad4e" providerId="ADAL" clId="{DB3A9507-7501-4C88-B690-02E08D18CE96}" dt="2024-10-13T15:09:13.005" v="1075" actId="1036"/>
        <pc:sldMkLst>
          <pc:docMk/>
          <pc:sldMk cId="3090779673" sldId="696"/>
        </pc:sldMkLst>
      </pc:sldChg>
      <pc:sldChg chg="modSp add mod">
        <pc:chgData name="Yoel Kortick" userId="167978f5-7f40-4909-85d5-d4149554ad4e" providerId="ADAL" clId="{DB3A9507-7501-4C88-B690-02E08D18CE96}" dt="2024-10-13T15:10:17.514" v="1092" actId="20577"/>
        <pc:sldMkLst>
          <pc:docMk/>
          <pc:sldMk cId="4094344636" sldId="697"/>
        </pc:sldMkLst>
      </pc:sldChg>
      <pc:sldChg chg="addSp modSp add mod">
        <pc:chgData name="Yoel Kortick" userId="167978f5-7f40-4909-85d5-d4149554ad4e" providerId="ADAL" clId="{DB3A9507-7501-4C88-B690-02E08D18CE96}" dt="2024-10-13T15:45:11.433" v="1811"/>
        <pc:sldMkLst>
          <pc:docMk/>
          <pc:sldMk cId="1322371566" sldId="698"/>
        </pc:sldMkLst>
      </pc:sldChg>
      <pc:sldChg chg="addSp modSp add mod">
        <pc:chgData name="Yoel Kortick" userId="167978f5-7f40-4909-85d5-d4149554ad4e" providerId="ADAL" clId="{DB3A9507-7501-4C88-B690-02E08D18CE96}" dt="2024-10-13T15:23:08.617" v="1233" actId="6549"/>
        <pc:sldMkLst>
          <pc:docMk/>
          <pc:sldMk cId="3501097364" sldId="699"/>
        </pc:sldMkLst>
      </pc:sldChg>
      <pc:sldChg chg="addSp delSp modSp add del mod">
        <pc:chgData name="Yoel Kortick" userId="167978f5-7f40-4909-85d5-d4149554ad4e" providerId="ADAL" clId="{DB3A9507-7501-4C88-B690-02E08D18CE96}" dt="2024-10-13T15:23:11.507" v="1234" actId="47"/>
        <pc:sldMkLst>
          <pc:docMk/>
          <pc:sldMk cId="2186796885" sldId="700"/>
        </pc:sldMkLst>
      </pc:sldChg>
      <pc:sldChg chg="addSp delSp modSp add mod">
        <pc:chgData name="Yoel Kortick" userId="167978f5-7f40-4909-85d5-d4149554ad4e" providerId="ADAL" clId="{DB3A9507-7501-4C88-B690-02E08D18CE96}" dt="2024-10-13T15:24:35.846" v="1267" actId="11529"/>
        <pc:sldMkLst>
          <pc:docMk/>
          <pc:sldMk cId="1068737354" sldId="701"/>
        </pc:sldMkLst>
      </pc:sldChg>
      <pc:sldChg chg="addSp delSp modSp add mod">
        <pc:chgData name="Yoel Kortick" userId="167978f5-7f40-4909-85d5-d4149554ad4e" providerId="ADAL" clId="{DB3A9507-7501-4C88-B690-02E08D18CE96}" dt="2024-10-13T15:22:21.383" v="1195" actId="208"/>
        <pc:sldMkLst>
          <pc:docMk/>
          <pc:sldMk cId="4080040508" sldId="702"/>
        </pc:sldMkLst>
      </pc:sldChg>
      <pc:sldChg chg="addSp delSp modSp add mod">
        <pc:chgData name="Yoel Kortick" userId="167978f5-7f40-4909-85d5-d4149554ad4e" providerId="ADAL" clId="{DB3A9507-7501-4C88-B690-02E08D18CE96}" dt="2024-10-13T15:24:30.059" v="1266" actId="11529"/>
        <pc:sldMkLst>
          <pc:docMk/>
          <pc:sldMk cId="3425610671" sldId="703"/>
        </pc:sldMkLst>
      </pc:sldChg>
      <pc:sldChg chg="modSp add mod">
        <pc:chgData name="Yoel Kortick" userId="167978f5-7f40-4909-85d5-d4149554ad4e" providerId="ADAL" clId="{DB3A9507-7501-4C88-B690-02E08D18CE96}" dt="2024-10-13T15:25:22.561" v="1298" actId="20577"/>
        <pc:sldMkLst>
          <pc:docMk/>
          <pc:sldMk cId="1014728125" sldId="704"/>
        </pc:sldMkLst>
      </pc:sldChg>
      <pc:sldChg chg="addSp modSp add mod">
        <pc:chgData name="Yoel Kortick" userId="167978f5-7f40-4909-85d5-d4149554ad4e" providerId="ADAL" clId="{DB3A9507-7501-4C88-B690-02E08D18CE96}" dt="2024-10-13T15:45:56.479" v="1832" actId="14100"/>
        <pc:sldMkLst>
          <pc:docMk/>
          <pc:sldMk cId="256438927" sldId="705"/>
        </pc:sldMkLst>
      </pc:sldChg>
      <pc:sldChg chg="addSp modSp add mod">
        <pc:chgData name="Yoel Kortick" userId="167978f5-7f40-4909-85d5-d4149554ad4e" providerId="ADAL" clId="{DB3A9507-7501-4C88-B690-02E08D18CE96}" dt="2024-10-13T15:31:05.669" v="1380" actId="208"/>
        <pc:sldMkLst>
          <pc:docMk/>
          <pc:sldMk cId="2105063999" sldId="706"/>
        </pc:sldMkLst>
      </pc:sldChg>
      <pc:sldChg chg="addSp delSp modSp add mod">
        <pc:chgData name="Yoel Kortick" userId="167978f5-7f40-4909-85d5-d4149554ad4e" providerId="ADAL" clId="{DB3A9507-7501-4C88-B690-02E08D18CE96}" dt="2024-10-13T15:40:38.978" v="1669" actId="6549"/>
        <pc:sldMkLst>
          <pc:docMk/>
          <pc:sldMk cId="1453889579" sldId="707"/>
        </pc:sldMkLst>
      </pc:sldChg>
      <pc:sldChg chg="addSp delSp modSp add mod">
        <pc:chgData name="Yoel Kortick" userId="167978f5-7f40-4909-85d5-d4149554ad4e" providerId="ADAL" clId="{DB3A9507-7501-4C88-B690-02E08D18CE96}" dt="2024-10-13T15:47:58.780" v="1857" actId="208"/>
        <pc:sldMkLst>
          <pc:docMk/>
          <pc:sldMk cId="3131306973" sldId="708"/>
        </pc:sldMkLst>
      </pc:sldChg>
      <pc:sldChg chg="addSp delSp modSp add mod">
        <pc:chgData name="Yoel Kortick" userId="167978f5-7f40-4909-85d5-d4149554ad4e" providerId="ADAL" clId="{DB3A9507-7501-4C88-B690-02E08D18CE96}" dt="2024-10-13T15:48:48.456" v="1858" actId="113"/>
        <pc:sldMkLst>
          <pc:docMk/>
          <pc:sldMk cId="2877671584" sldId="709"/>
        </pc:sldMkLst>
      </pc:sldChg>
      <pc:sldChg chg="modSp add mod">
        <pc:chgData name="Yoel Kortick" userId="167978f5-7f40-4909-85d5-d4149554ad4e" providerId="ADAL" clId="{DB3A9507-7501-4C88-B690-02E08D18CE96}" dt="2024-10-13T15:47:00.328" v="1838" actId="20577"/>
        <pc:sldMkLst>
          <pc:docMk/>
          <pc:sldMk cId="1872936956" sldId="710"/>
        </pc:sldMkLst>
      </pc:sldChg>
    </pc:docChg>
  </pc:docChgLst>
  <pc:docChgLst>
    <pc:chgData name="Yoel Kortick" userId="167978f5-7f40-4909-85d5-d4149554ad4e" providerId="ADAL" clId="{1CAA62D3-70E1-427A-8BF1-079C3C7D4D73}"/>
    <pc:docChg chg="undo custSel addSld delSld modSld delSection modSection">
      <pc:chgData name="Yoel Kortick" userId="167978f5-7f40-4909-85d5-d4149554ad4e" providerId="ADAL" clId="{1CAA62D3-70E1-427A-8BF1-079C3C7D4D73}" dt="2024-09-29T08:01:40.111" v="3872" actId="11529"/>
      <pc:docMkLst>
        <pc:docMk/>
      </pc:docMkLst>
      <pc:sldChg chg="del">
        <pc:chgData name="Yoel Kortick" userId="167978f5-7f40-4909-85d5-d4149554ad4e" providerId="ADAL" clId="{1CAA62D3-70E1-427A-8BF1-079C3C7D4D73}" dt="2024-09-29T06:14:13.792" v="148" actId="47"/>
        <pc:sldMkLst>
          <pc:docMk/>
          <pc:sldMk cId="0" sldId="314"/>
        </pc:sldMkLst>
      </pc:sldChg>
      <pc:sldChg chg="modSp mod">
        <pc:chgData name="Yoel Kortick" userId="167978f5-7f40-4909-85d5-d4149554ad4e" providerId="ADAL" clId="{1CAA62D3-70E1-427A-8BF1-079C3C7D4D73}" dt="2024-09-29T07:06:01.937" v="2736" actId="313"/>
        <pc:sldMkLst>
          <pc:docMk/>
          <pc:sldMk cId="815051809" sldId="388"/>
        </pc:sldMkLst>
      </pc:sldChg>
      <pc:sldChg chg="addSp delSp modSp mod">
        <pc:chgData name="Yoel Kortick" userId="167978f5-7f40-4909-85d5-d4149554ad4e" providerId="ADAL" clId="{1CAA62D3-70E1-427A-8BF1-079C3C7D4D73}" dt="2024-09-29T07:14:50.544" v="3066" actId="255"/>
        <pc:sldMkLst>
          <pc:docMk/>
          <pc:sldMk cId="1745681045" sldId="397"/>
        </pc:sldMkLst>
      </pc:sldChg>
      <pc:sldChg chg="delSp modSp mod">
        <pc:chgData name="Yoel Kortick" userId="167978f5-7f40-4909-85d5-d4149554ad4e" providerId="ADAL" clId="{1CAA62D3-70E1-427A-8BF1-079C3C7D4D73}" dt="2024-09-29T06:10:27.757" v="74" actId="478"/>
        <pc:sldMkLst>
          <pc:docMk/>
          <pc:sldMk cId="2554479115" sldId="398"/>
        </pc:sldMkLst>
      </pc:sldChg>
      <pc:sldChg chg="del">
        <pc:chgData name="Yoel Kortick" userId="167978f5-7f40-4909-85d5-d4149554ad4e" providerId="ADAL" clId="{1CAA62D3-70E1-427A-8BF1-079C3C7D4D73}" dt="2024-09-29T06:14:13.792" v="148" actId="47"/>
        <pc:sldMkLst>
          <pc:docMk/>
          <pc:sldMk cId="1330207068" sldId="459"/>
        </pc:sldMkLst>
      </pc:sldChg>
      <pc:sldChg chg="del">
        <pc:chgData name="Yoel Kortick" userId="167978f5-7f40-4909-85d5-d4149554ad4e" providerId="ADAL" clId="{1CAA62D3-70E1-427A-8BF1-079C3C7D4D73}" dt="2024-09-29T06:14:13.792" v="148" actId="47"/>
        <pc:sldMkLst>
          <pc:docMk/>
          <pc:sldMk cId="2747381953" sldId="460"/>
        </pc:sldMkLst>
      </pc:sldChg>
      <pc:sldChg chg="del">
        <pc:chgData name="Yoel Kortick" userId="167978f5-7f40-4909-85d5-d4149554ad4e" providerId="ADAL" clId="{1CAA62D3-70E1-427A-8BF1-079C3C7D4D73}" dt="2024-09-29T06:14:13.792" v="148" actId="47"/>
        <pc:sldMkLst>
          <pc:docMk/>
          <pc:sldMk cId="3473422156" sldId="535"/>
        </pc:sldMkLst>
      </pc:sldChg>
      <pc:sldChg chg="del">
        <pc:chgData name="Yoel Kortick" userId="167978f5-7f40-4909-85d5-d4149554ad4e" providerId="ADAL" clId="{1CAA62D3-70E1-427A-8BF1-079C3C7D4D73}" dt="2024-09-29T06:14:13.792" v="148" actId="47"/>
        <pc:sldMkLst>
          <pc:docMk/>
          <pc:sldMk cId="2016499525" sldId="536"/>
        </pc:sldMkLst>
      </pc:sldChg>
      <pc:sldChg chg="add del">
        <pc:chgData name="Yoel Kortick" userId="167978f5-7f40-4909-85d5-d4149554ad4e" providerId="ADAL" clId="{1CAA62D3-70E1-427A-8BF1-079C3C7D4D73}" dt="2024-09-29T06:14:01.811" v="147" actId="47"/>
        <pc:sldMkLst>
          <pc:docMk/>
          <pc:sldMk cId="4272923812" sldId="566"/>
        </pc:sldMkLst>
      </pc:sldChg>
      <pc:sldChg chg="del">
        <pc:chgData name="Yoel Kortick" userId="167978f5-7f40-4909-85d5-d4149554ad4e" providerId="ADAL" clId="{1CAA62D3-70E1-427A-8BF1-079C3C7D4D73}" dt="2024-09-29T06:14:13.811" v="149" actId="47"/>
        <pc:sldMkLst>
          <pc:docMk/>
          <pc:sldMk cId="3813871018" sldId="616"/>
        </pc:sldMkLst>
      </pc:sldChg>
      <pc:sldChg chg="del">
        <pc:chgData name="Yoel Kortick" userId="167978f5-7f40-4909-85d5-d4149554ad4e" providerId="ADAL" clId="{1CAA62D3-70E1-427A-8BF1-079C3C7D4D73}" dt="2024-09-29T06:08:30.128" v="51" actId="47"/>
        <pc:sldMkLst>
          <pc:docMk/>
          <pc:sldMk cId="3356827454" sldId="641"/>
        </pc:sldMkLst>
      </pc:sldChg>
      <pc:sldChg chg="modSp del mod">
        <pc:chgData name="Yoel Kortick" userId="167978f5-7f40-4909-85d5-d4149554ad4e" providerId="ADAL" clId="{1CAA62D3-70E1-427A-8BF1-079C3C7D4D73}" dt="2024-09-29T06:09:11.881" v="59" actId="47"/>
        <pc:sldMkLst>
          <pc:docMk/>
          <pc:sldMk cId="2594056538" sldId="647"/>
        </pc:sldMkLst>
      </pc:sldChg>
      <pc:sldChg chg="del">
        <pc:chgData name="Yoel Kortick" userId="167978f5-7f40-4909-85d5-d4149554ad4e" providerId="ADAL" clId="{1CAA62D3-70E1-427A-8BF1-079C3C7D4D73}" dt="2024-09-29T06:08:28.855" v="50" actId="47"/>
        <pc:sldMkLst>
          <pc:docMk/>
          <pc:sldMk cId="63888825" sldId="649"/>
        </pc:sldMkLst>
      </pc:sldChg>
      <pc:sldChg chg="addSp delSp modSp mod">
        <pc:chgData name="Yoel Kortick" userId="167978f5-7f40-4909-85d5-d4149554ad4e" providerId="ADAL" clId="{1CAA62D3-70E1-427A-8BF1-079C3C7D4D73}" dt="2024-09-29T08:01:14.830" v="3871" actId="6549"/>
        <pc:sldMkLst>
          <pc:docMk/>
          <pc:sldMk cId="1637256743" sldId="657"/>
        </pc:sldMkLst>
      </pc:sldChg>
      <pc:sldChg chg="modSp add mod setBg">
        <pc:chgData name="Yoel Kortick" userId="167978f5-7f40-4909-85d5-d4149554ad4e" providerId="ADAL" clId="{1CAA62D3-70E1-427A-8BF1-079C3C7D4D73}" dt="2024-09-29T06:18:06.392" v="610" actId="6549"/>
        <pc:sldMkLst>
          <pc:docMk/>
          <pc:sldMk cId="430718176" sldId="658"/>
        </pc:sldMkLst>
      </pc:sldChg>
      <pc:sldChg chg="addSp modSp add mod setBg">
        <pc:chgData name="Yoel Kortick" userId="167978f5-7f40-4909-85d5-d4149554ad4e" providerId="ADAL" clId="{1CAA62D3-70E1-427A-8BF1-079C3C7D4D73}" dt="2024-09-29T06:21:17.566" v="700" actId="14100"/>
        <pc:sldMkLst>
          <pc:docMk/>
          <pc:sldMk cId="2361624102" sldId="659"/>
        </pc:sldMkLst>
      </pc:sldChg>
      <pc:sldChg chg="addSp delSp modSp add mod">
        <pc:chgData name="Yoel Kortick" userId="167978f5-7f40-4909-85d5-d4149554ad4e" providerId="ADAL" clId="{1CAA62D3-70E1-427A-8BF1-079C3C7D4D73}" dt="2024-09-29T07:06:44.402" v="2741" actId="20577"/>
        <pc:sldMkLst>
          <pc:docMk/>
          <pc:sldMk cId="2713070438" sldId="660"/>
        </pc:sldMkLst>
      </pc:sldChg>
      <pc:sldChg chg="addSp delSp modSp add mod">
        <pc:chgData name="Yoel Kortick" userId="167978f5-7f40-4909-85d5-d4149554ad4e" providerId="ADAL" clId="{1CAA62D3-70E1-427A-8BF1-079C3C7D4D73}" dt="2024-09-29T07:07:06.413" v="2742" actId="11529"/>
        <pc:sldMkLst>
          <pc:docMk/>
          <pc:sldMk cId="4080373386" sldId="661"/>
        </pc:sldMkLst>
      </pc:sldChg>
      <pc:sldChg chg="modSp add del mod">
        <pc:chgData name="Yoel Kortick" userId="167978f5-7f40-4909-85d5-d4149554ad4e" providerId="ADAL" clId="{1CAA62D3-70E1-427A-8BF1-079C3C7D4D73}" dt="2024-09-29T06:28:21.466" v="993" actId="47"/>
        <pc:sldMkLst>
          <pc:docMk/>
          <pc:sldMk cId="2853189166" sldId="662"/>
        </pc:sldMkLst>
      </pc:sldChg>
      <pc:sldChg chg="addSp delSp modSp add mod">
        <pc:chgData name="Yoel Kortick" userId="167978f5-7f40-4909-85d5-d4149554ad4e" providerId="ADAL" clId="{1CAA62D3-70E1-427A-8BF1-079C3C7D4D73}" dt="2024-09-29T07:42:25.671" v="3482" actId="11529"/>
        <pc:sldMkLst>
          <pc:docMk/>
          <pc:sldMk cId="3899228947" sldId="662"/>
        </pc:sldMkLst>
      </pc:sldChg>
      <pc:sldChg chg="addSp delSp modSp add mod">
        <pc:chgData name="Yoel Kortick" userId="167978f5-7f40-4909-85d5-d4149554ad4e" providerId="ADAL" clId="{1CAA62D3-70E1-427A-8BF1-079C3C7D4D73}" dt="2024-09-29T07:47:01.532" v="3617" actId="20577"/>
        <pc:sldMkLst>
          <pc:docMk/>
          <pc:sldMk cId="36023688" sldId="663"/>
        </pc:sldMkLst>
      </pc:sldChg>
      <pc:sldChg chg="add del">
        <pc:chgData name="Yoel Kortick" userId="167978f5-7f40-4909-85d5-d4149554ad4e" providerId="ADAL" clId="{1CAA62D3-70E1-427A-8BF1-079C3C7D4D73}" dt="2024-09-29T06:28:22.177" v="994" actId="47"/>
        <pc:sldMkLst>
          <pc:docMk/>
          <pc:sldMk cId="1591922912" sldId="663"/>
        </pc:sldMkLst>
      </pc:sldChg>
      <pc:sldChg chg="addSp delSp modSp add mod">
        <pc:chgData name="Yoel Kortick" userId="167978f5-7f40-4909-85d5-d4149554ad4e" providerId="ADAL" clId="{1CAA62D3-70E1-427A-8BF1-079C3C7D4D73}" dt="2024-09-29T07:48:22.722" v="3648" actId="14100"/>
        <pc:sldMkLst>
          <pc:docMk/>
          <pc:sldMk cId="485271240" sldId="664"/>
        </pc:sldMkLst>
      </pc:sldChg>
      <pc:sldChg chg="addSp delSp modSp add mod">
        <pc:chgData name="Yoel Kortick" userId="167978f5-7f40-4909-85d5-d4149554ad4e" providerId="ADAL" clId="{1CAA62D3-70E1-427A-8BF1-079C3C7D4D73}" dt="2024-09-29T07:48:57.661" v="3656" actId="208"/>
        <pc:sldMkLst>
          <pc:docMk/>
          <pc:sldMk cId="2522504581" sldId="665"/>
        </pc:sldMkLst>
      </pc:sldChg>
      <pc:sldChg chg="addSp delSp modSp add mod">
        <pc:chgData name="Yoel Kortick" userId="167978f5-7f40-4909-85d5-d4149554ad4e" providerId="ADAL" clId="{1CAA62D3-70E1-427A-8BF1-079C3C7D4D73}" dt="2024-09-29T07:50:22.499" v="3697" actId="1035"/>
        <pc:sldMkLst>
          <pc:docMk/>
          <pc:sldMk cId="3942703660" sldId="666"/>
        </pc:sldMkLst>
      </pc:sldChg>
      <pc:sldChg chg="addSp delSp modSp add mod">
        <pc:chgData name="Yoel Kortick" userId="167978f5-7f40-4909-85d5-d4149554ad4e" providerId="ADAL" clId="{1CAA62D3-70E1-427A-8BF1-079C3C7D4D73}" dt="2024-09-29T07:50:40.973" v="3700" actId="208"/>
        <pc:sldMkLst>
          <pc:docMk/>
          <pc:sldMk cId="4182833070" sldId="667"/>
        </pc:sldMkLst>
      </pc:sldChg>
      <pc:sldChg chg="addSp delSp modSp add mod">
        <pc:chgData name="Yoel Kortick" userId="167978f5-7f40-4909-85d5-d4149554ad4e" providerId="ADAL" clId="{1CAA62D3-70E1-427A-8BF1-079C3C7D4D73}" dt="2024-09-29T08:01:40.111" v="3872" actId="11529"/>
        <pc:sldMkLst>
          <pc:docMk/>
          <pc:sldMk cId="4125856380" sldId="668"/>
        </pc:sldMkLst>
      </pc:sldChg>
      <pc:sldChg chg="addSp delSp modSp add mod">
        <pc:chgData name="Yoel Kortick" userId="167978f5-7f40-4909-85d5-d4149554ad4e" providerId="ADAL" clId="{1CAA62D3-70E1-427A-8BF1-079C3C7D4D73}" dt="2024-09-29T07:53:16.618" v="3736" actId="478"/>
        <pc:sldMkLst>
          <pc:docMk/>
          <pc:sldMk cId="358535453" sldId="669"/>
        </pc:sldMkLst>
      </pc:sldChg>
      <pc:sldChg chg="addSp delSp modSp add mod">
        <pc:chgData name="Yoel Kortick" userId="167978f5-7f40-4909-85d5-d4149554ad4e" providerId="ADAL" clId="{1CAA62D3-70E1-427A-8BF1-079C3C7D4D73}" dt="2024-09-29T07:53:55.605" v="3785" actId="208"/>
        <pc:sldMkLst>
          <pc:docMk/>
          <pc:sldMk cId="2557931722" sldId="670"/>
        </pc:sldMkLst>
      </pc:sldChg>
      <pc:sldChg chg="addSp delSp modSp add mod">
        <pc:chgData name="Yoel Kortick" userId="167978f5-7f40-4909-85d5-d4149554ad4e" providerId="ADAL" clId="{1CAA62D3-70E1-427A-8BF1-079C3C7D4D73}" dt="2024-09-29T07:08:35.562" v="2752" actId="20577"/>
        <pc:sldMkLst>
          <pc:docMk/>
          <pc:sldMk cId="1349648569" sldId="671"/>
        </pc:sldMkLst>
      </pc:sldChg>
      <pc:sldChg chg="modSp add mod">
        <pc:chgData name="Yoel Kortick" userId="167978f5-7f40-4909-85d5-d4149554ad4e" providerId="ADAL" clId="{1CAA62D3-70E1-427A-8BF1-079C3C7D4D73}" dt="2024-09-29T06:59:38.223" v="2103" actId="20577"/>
        <pc:sldMkLst>
          <pc:docMk/>
          <pc:sldMk cId="1444690400" sldId="672"/>
        </pc:sldMkLst>
      </pc:sldChg>
      <pc:sldChg chg="delSp modSp add mod">
        <pc:chgData name="Yoel Kortick" userId="167978f5-7f40-4909-85d5-d4149554ad4e" providerId="ADAL" clId="{1CAA62D3-70E1-427A-8BF1-079C3C7D4D73}" dt="2024-09-29T07:01:12.858" v="2421" actId="313"/>
        <pc:sldMkLst>
          <pc:docMk/>
          <pc:sldMk cId="262480220" sldId="673"/>
        </pc:sldMkLst>
      </pc:sldChg>
      <pc:sldChg chg="addSp delSp modSp add mod">
        <pc:chgData name="Yoel Kortick" userId="167978f5-7f40-4909-85d5-d4149554ad4e" providerId="ADAL" clId="{1CAA62D3-70E1-427A-8BF1-079C3C7D4D73}" dt="2024-09-29T07:56:49.098" v="3829" actId="14100"/>
        <pc:sldMkLst>
          <pc:docMk/>
          <pc:sldMk cId="951884392" sldId="674"/>
        </pc:sldMkLst>
      </pc:sldChg>
      <pc:sldChg chg="addSp delSp modSp add mod">
        <pc:chgData name="Yoel Kortick" userId="167978f5-7f40-4909-85d5-d4149554ad4e" providerId="ADAL" clId="{1CAA62D3-70E1-427A-8BF1-079C3C7D4D73}" dt="2024-09-29T07:10:51.914" v="2910" actId="20577"/>
        <pc:sldMkLst>
          <pc:docMk/>
          <pc:sldMk cId="3261647200" sldId="675"/>
        </pc:sldMkLst>
      </pc:sldChg>
      <pc:sldChg chg="addSp delSp modSp add mod">
        <pc:chgData name="Yoel Kortick" userId="167978f5-7f40-4909-85d5-d4149554ad4e" providerId="ADAL" clId="{1CAA62D3-70E1-427A-8BF1-079C3C7D4D73}" dt="2024-09-29T07:59:28.605" v="3838" actId="208"/>
        <pc:sldMkLst>
          <pc:docMk/>
          <pc:sldMk cId="3640054145" sldId="676"/>
        </pc:sldMkLst>
      </pc:sldChg>
      <pc:sldChg chg="addSp delSp modSp add mod">
        <pc:chgData name="Yoel Kortick" userId="167978f5-7f40-4909-85d5-d4149554ad4e" providerId="ADAL" clId="{1CAA62D3-70E1-427A-8BF1-079C3C7D4D73}" dt="2024-09-29T07:55:49.164" v="3812" actId="478"/>
        <pc:sldMkLst>
          <pc:docMk/>
          <pc:sldMk cId="3775107082" sldId="677"/>
        </pc:sldMkLst>
      </pc:sldChg>
      <pc:sldChg chg="addSp delSp modSp add mod">
        <pc:chgData name="Yoel Kortick" userId="167978f5-7f40-4909-85d5-d4149554ad4e" providerId="ADAL" clId="{1CAA62D3-70E1-427A-8BF1-079C3C7D4D73}" dt="2024-09-29T07:59:58.035" v="3853" actId="1037"/>
        <pc:sldMkLst>
          <pc:docMk/>
          <pc:sldMk cId="972072772" sldId="678"/>
        </pc:sldMkLst>
      </pc:sldChg>
      <pc:sldChg chg="addSp delSp modSp add mod">
        <pc:chgData name="Yoel Kortick" userId="167978f5-7f40-4909-85d5-d4149554ad4e" providerId="ADAL" clId="{1CAA62D3-70E1-427A-8BF1-079C3C7D4D73}" dt="2024-09-29T08:00:41.796" v="3861" actId="208"/>
        <pc:sldMkLst>
          <pc:docMk/>
          <pc:sldMk cId="4162894846" sldId="679"/>
        </pc:sldMkLst>
      </pc:sldChg>
      <pc:sldChg chg="addSp delSp modSp add mod">
        <pc:chgData name="Yoel Kortick" userId="167978f5-7f40-4909-85d5-d4149554ad4e" providerId="ADAL" clId="{1CAA62D3-70E1-427A-8BF1-079C3C7D4D73}" dt="2024-09-29T07:45:24.516" v="3584" actId="208"/>
        <pc:sldMkLst>
          <pc:docMk/>
          <pc:sldMk cId="290025533" sldId="680"/>
        </pc:sldMkLst>
      </pc:sldChg>
      <pc:sldChg chg="addSp delSp modSp add mod">
        <pc:chgData name="Yoel Kortick" userId="167978f5-7f40-4909-85d5-d4149554ad4e" providerId="ADAL" clId="{1CAA62D3-70E1-427A-8BF1-079C3C7D4D73}" dt="2024-09-29T07:43:40.029" v="3497" actId="208"/>
        <pc:sldMkLst>
          <pc:docMk/>
          <pc:sldMk cId="1458079799" sldId="681"/>
        </pc:sldMkLst>
      </pc:sldChg>
      <pc:sldChg chg="addSp delSp modSp add mod">
        <pc:chgData name="Yoel Kortick" userId="167978f5-7f40-4909-85d5-d4149554ad4e" providerId="ADAL" clId="{1CAA62D3-70E1-427A-8BF1-079C3C7D4D73}" dt="2024-09-29T07:45:09.074" v="3581" actId="478"/>
        <pc:sldMkLst>
          <pc:docMk/>
          <pc:sldMk cId="653059079" sldId="682"/>
        </pc:sldMkLst>
      </pc:sldChg>
      <pc:sldChg chg="del">
        <pc:chgData name="Yoel Kortick" userId="167978f5-7f40-4909-85d5-d4149554ad4e" providerId="ADAL" clId="{1CAA62D3-70E1-427A-8BF1-079C3C7D4D73}" dt="2024-09-29T06:09:46.047" v="61" actId="47"/>
        <pc:sldMkLst>
          <pc:docMk/>
          <pc:sldMk cId="2401584553" sldId="696"/>
        </pc:sldMkLst>
      </pc:sldChg>
      <pc:sldChg chg="del">
        <pc:chgData name="Yoel Kortick" userId="167978f5-7f40-4909-85d5-d4149554ad4e" providerId="ADAL" clId="{1CAA62D3-70E1-427A-8BF1-079C3C7D4D73}" dt="2024-09-29T06:09:05.865" v="58" actId="47"/>
        <pc:sldMkLst>
          <pc:docMk/>
          <pc:sldMk cId="2595198170" sldId="698"/>
        </pc:sldMkLst>
      </pc:sldChg>
      <pc:sldChg chg="del">
        <pc:chgData name="Yoel Kortick" userId="167978f5-7f40-4909-85d5-d4149554ad4e" providerId="ADAL" clId="{1CAA62D3-70E1-427A-8BF1-079C3C7D4D73}" dt="2024-09-29T06:13:41.380" v="127" actId="47"/>
        <pc:sldMkLst>
          <pc:docMk/>
          <pc:sldMk cId="1826252564" sldId="701"/>
        </pc:sldMkLst>
      </pc:sldChg>
      <pc:sldChg chg="del">
        <pc:chgData name="Yoel Kortick" userId="167978f5-7f40-4909-85d5-d4149554ad4e" providerId="ADAL" clId="{1CAA62D3-70E1-427A-8BF1-079C3C7D4D73}" dt="2024-09-29T06:13:47.319" v="141" actId="47"/>
        <pc:sldMkLst>
          <pc:docMk/>
          <pc:sldMk cId="1840071172" sldId="702"/>
        </pc:sldMkLst>
      </pc:sldChg>
      <pc:sldChg chg="del">
        <pc:chgData name="Yoel Kortick" userId="167978f5-7f40-4909-85d5-d4149554ad4e" providerId="ADAL" clId="{1CAA62D3-70E1-427A-8BF1-079C3C7D4D73}" dt="2024-09-29T06:13:42.038" v="128" actId="47"/>
        <pc:sldMkLst>
          <pc:docMk/>
          <pc:sldMk cId="1603782623" sldId="707"/>
        </pc:sldMkLst>
      </pc:sldChg>
      <pc:sldChg chg="del">
        <pc:chgData name="Yoel Kortick" userId="167978f5-7f40-4909-85d5-d4149554ad4e" providerId="ADAL" clId="{1CAA62D3-70E1-427A-8BF1-079C3C7D4D73}" dt="2024-09-29T06:13:43.508" v="131" actId="47"/>
        <pc:sldMkLst>
          <pc:docMk/>
          <pc:sldMk cId="3269987942" sldId="708"/>
        </pc:sldMkLst>
      </pc:sldChg>
      <pc:sldChg chg="del">
        <pc:chgData name="Yoel Kortick" userId="167978f5-7f40-4909-85d5-d4149554ad4e" providerId="ADAL" clId="{1CAA62D3-70E1-427A-8BF1-079C3C7D4D73}" dt="2024-09-29T06:13:43.968" v="132" actId="47"/>
        <pc:sldMkLst>
          <pc:docMk/>
          <pc:sldMk cId="733623745" sldId="710"/>
        </pc:sldMkLst>
      </pc:sldChg>
      <pc:sldChg chg="del">
        <pc:chgData name="Yoel Kortick" userId="167978f5-7f40-4909-85d5-d4149554ad4e" providerId="ADAL" clId="{1CAA62D3-70E1-427A-8BF1-079C3C7D4D73}" dt="2024-09-29T06:09:43.845" v="60" actId="47"/>
        <pc:sldMkLst>
          <pc:docMk/>
          <pc:sldMk cId="3503488851" sldId="722"/>
        </pc:sldMkLst>
      </pc:sldChg>
      <pc:sldChg chg="del">
        <pc:chgData name="Yoel Kortick" userId="167978f5-7f40-4909-85d5-d4149554ad4e" providerId="ADAL" clId="{1CAA62D3-70E1-427A-8BF1-079C3C7D4D73}" dt="2024-09-29T06:09:43.845" v="60" actId="47"/>
        <pc:sldMkLst>
          <pc:docMk/>
          <pc:sldMk cId="1066674045" sldId="723"/>
        </pc:sldMkLst>
      </pc:sldChg>
      <pc:sldChg chg="del">
        <pc:chgData name="Yoel Kortick" userId="167978f5-7f40-4909-85d5-d4149554ad4e" providerId="ADAL" clId="{1CAA62D3-70E1-427A-8BF1-079C3C7D4D73}" dt="2024-09-29T06:14:13.792" v="148" actId="47"/>
        <pc:sldMkLst>
          <pc:docMk/>
          <pc:sldMk cId="1577849166" sldId="726"/>
        </pc:sldMkLst>
      </pc:sldChg>
      <pc:sldChg chg="del">
        <pc:chgData name="Yoel Kortick" userId="167978f5-7f40-4909-85d5-d4149554ad4e" providerId="ADAL" clId="{1CAA62D3-70E1-427A-8BF1-079C3C7D4D73}" dt="2024-09-29T06:13:42.525" v="129" actId="47"/>
        <pc:sldMkLst>
          <pc:docMk/>
          <pc:sldMk cId="2808511795" sldId="727"/>
        </pc:sldMkLst>
      </pc:sldChg>
      <pc:sldChg chg="del">
        <pc:chgData name="Yoel Kortick" userId="167978f5-7f40-4909-85d5-d4149554ad4e" providerId="ADAL" clId="{1CAA62D3-70E1-427A-8BF1-079C3C7D4D73}" dt="2024-09-29T06:14:13.792" v="148" actId="47"/>
        <pc:sldMkLst>
          <pc:docMk/>
          <pc:sldMk cId="2007351395" sldId="728"/>
        </pc:sldMkLst>
      </pc:sldChg>
      <pc:sldChg chg="del">
        <pc:chgData name="Yoel Kortick" userId="167978f5-7f40-4909-85d5-d4149554ad4e" providerId="ADAL" clId="{1CAA62D3-70E1-427A-8BF1-079C3C7D4D73}" dt="2024-09-29T06:14:13.792" v="148" actId="47"/>
        <pc:sldMkLst>
          <pc:docMk/>
          <pc:sldMk cId="816905370" sldId="730"/>
        </pc:sldMkLst>
      </pc:sldChg>
      <pc:sldChg chg="del">
        <pc:chgData name="Yoel Kortick" userId="167978f5-7f40-4909-85d5-d4149554ad4e" providerId="ADAL" clId="{1CAA62D3-70E1-427A-8BF1-079C3C7D4D73}" dt="2024-09-29T06:14:13.792" v="148" actId="47"/>
        <pc:sldMkLst>
          <pc:docMk/>
          <pc:sldMk cId="1045096763" sldId="1907"/>
        </pc:sldMkLst>
      </pc:sldChg>
      <pc:sldChg chg="del">
        <pc:chgData name="Yoel Kortick" userId="167978f5-7f40-4909-85d5-d4149554ad4e" providerId="ADAL" clId="{1CAA62D3-70E1-427A-8BF1-079C3C7D4D73}" dt="2024-09-29T06:14:13.792" v="148" actId="47"/>
        <pc:sldMkLst>
          <pc:docMk/>
          <pc:sldMk cId="763070631" sldId="2494"/>
        </pc:sldMkLst>
      </pc:sldChg>
      <pc:sldChg chg="del">
        <pc:chgData name="Yoel Kortick" userId="167978f5-7f40-4909-85d5-d4149554ad4e" providerId="ADAL" clId="{1CAA62D3-70E1-427A-8BF1-079C3C7D4D73}" dt="2024-09-29T06:13:46.263" v="138" actId="47"/>
        <pc:sldMkLst>
          <pc:docMk/>
          <pc:sldMk cId="1187466004" sldId="2496"/>
        </pc:sldMkLst>
      </pc:sldChg>
      <pc:sldChg chg="del">
        <pc:chgData name="Yoel Kortick" userId="167978f5-7f40-4909-85d5-d4149554ad4e" providerId="ADAL" clId="{1CAA62D3-70E1-427A-8BF1-079C3C7D4D73}" dt="2024-09-29T06:14:13.792" v="148" actId="47"/>
        <pc:sldMkLst>
          <pc:docMk/>
          <pc:sldMk cId="1613679198" sldId="2147480228"/>
        </pc:sldMkLst>
      </pc:sldChg>
      <pc:sldChg chg="del">
        <pc:chgData name="Yoel Kortick" userId="167978f5-7f40-4909-85d5-d4149554ad4e" providerId="ADAL" clId="{1CAA62D3-70E1-427A-8BF1-079C3C7D4D73}" dt="2024-09-29T06:14:13.792" v="148" actId="47"/>
        <pc:sldMkLst>
          <pc:docMk/>
          <pc:sldMk cId="1965012378" sldId="2147480407"/>
        </pc:sldMkLst>
      </pc:sldChg>
      <pc:sldChg chg="del">
        <pc:chgData name="Yoel Kortick" userId="167978f5-7f40-4909-85d5-d4149554ad4e" providerId="ADAL" clId="{1CAA62D3-70E1-427A-8BF1-079C3C7D4D73}" dt="2024-09-29T06:14:13.792" v="148" actId="47"/>
        <pc:sldMkLst>
          <pc:docMk/>
          <pc:sldMk cId="3591509198" sldId="2147480411"/>
        </pc:sldMkLst>
      </pc:sldChg>
      <pc:sldChg chg="addSp delSp del mod">
        <pc:chgData name="Yoel Kortick" userId="167978f5-7f40-4909-85d5-d4149554ad4e" providerId="ADAL" clId="{1CAA62D3-70E1-427A-8BF1-079C3C7D4D73}" dt="2024-09-29T06:13:39.773" v="126" actId="47"/>
        <pc:sldMkLst>
          <pc:docMk/>
          <pc:sldMk cId="3539049703" sldId="2147480506"/>
        </pc:sldMkLst>
      </pc:sldChg>
      <pc:sldChg chg="del">
        <pc:chgData name="Yoel Kortick" userId="167978f5-7f40-4909-85d5-d4149554ad4e" providerId="ADAL" clId="{1CAA62D3-70E1-427A-8BF1-079C3C7D4D73}" dt="2024-09-29T06:13:43.011" v="130" actId="47"/>
        <pc:sldMkLst>
          <pc:docMk/>
          <pc:sldMk cId="4169337171" sldId="2147480507"/>
        </pc:sldMkLst>
      </pc:sldChg>
      <pc:sldChg chg="del">
        <pc:chgData name="Yoel Kortick" userId="167978f5-7f40-4909-85d5-d4149554ad4e" providerId="ADAL" clId="{1CAA62D3-70E1-427A-8BF1-079C3C7D4D73}" dt="2024-09-29T06:13:44.376" v="133" actId="47"/>
        <pc:sldMkLst>
          <pc:docMk/>
          <pc:sldMk cId="3790269498" sldId="2147480508"/>
        </pc:sldMkLst>
      </pc:sldChg>
      <pc:sldChg chg="del">
        <pc:chgData name="Yoel Kortick" userId="167978f5-7f40-4909-85d5-d4149554ad4e" providerId="ADAL" clId="{1CAA62D3-70E1-427A-8BF1-079C3C7D4D73}" dt="2024-09-29T06:13:44.865" v="134" actId="47"/>
        <pc:sldMkLst>
          <pc:docMk/>
          <pc:sldMk cId="526865203" sldId="2147480509"/>
        </pc:sldMkLst>
      </pc:sldChg>
      <pc:sldChg chg="del">
        <pc:chgData name="Yoel Kortick" userId="167978f5-7f40-4909-85d5-d4149554ad4e" providerId="ADAL" clId="{1CAA62D3-70E1-427A-8BF1-079C3C7D4D73}" dt="2024-09-29T06:13:45.649" v="136" actId="47"/>
        <pc:sldMkLst>
          <pc:docMk/>
          <pc:sldMk cId="1177570538" sldId="2147480510"/>
        </pc:sldMkLst>
      </pc:sldChg>
      <pc:sldChg chg="del">
        <pc:chgData name="Yoel Kortick" userId="167978f5-7f40-4909-85d5-d4149554ad4e" providerId="ADAL" clId="{1CAA62D3-70E1-427A-8BF1-079C3C7D4D73}" dt="2024-09-29T06:13:46.007" v="137" actId="47"/>
        <pc:sldMkLst>
          <pc:docMk/>
          <pc:sldMk cId="4017577021" sldId="2147480511"/>
        </pc:sldMkLst>
      </pc:sldChg>
      <pc:sldChg chg="del">
        <pc:chgData name="Yoel Kortick" userId="167978f5-7f40-4909-85d5-d4149554ad4e" providerId="ADAL" clId="{1CAA62D3-70E1-427A-8BF1-079C3C7D4D73}" dt="2024-09-29T06:13:47.564" v="142" actId="47"/>
        <pc:sldMkLst>
          <pc:docMk/>
          <pc:sldMk cId="2152627630" sldId="2147480512"/>
        </pc:sldMkLst>
      </pc:sldChg>
      <pc:sldChg chg="del">
        <pc:chgData name="Yoel Kortick" userId="167978f5-7f40-4909-85d5-d4149554ad4e" providerId="ADAL" clId="{1CAA62D3-70E1-427A-8BF1-079C3C7D4D73}" dt="2024-09-29T06:13:47.921" v="143" actId="47"/>
        <pc:sldMkLst>
          <pc:docMk/>
          <pc:sldMk cId="1316222784" sldId="2147480513"/>
        </pc:sldMkLst>
      </pc:sldChg>
      <pc:sldChg chg="del">
        <pc:chgData name="Yoel Kortick" userId="167978f5-7f40-4909-85d5-d4149554ad4e" providerId="ADAL" clId="{1CAA62D3-70E1-427A-8BF1-079C3C7D4D73}" dt="2024-09-29T06:14:13.792" v="148" actId="47"/>
        <pc:sldMkLst>
          <pc:docMk/>
          <pc:sldMk cId="3252421786" sldId="2147480514"/>
        </pc:sldMkLst>
      </pc:sldChg>
      <pc:sldChg chg="del">
        <pc:chgData name="Yoel Kortick" userId="167978f5-7f40-4909-85d5-d4149554ad4e" providerId="ADAL" clId="{1CAA62D3-70E1-427A-8BF1-079C3C7D4D73}" dt="2024-09-29T06:14:13.792" v="148" actId="47"/>
        <pc:sldMkLst>
          <pc:docMk/>
          <pc:sldMk cId="4084703367" sldId="2147480516"/>
        </pc:sldMkLst>
      </pc:sldChg>
      <pc:sldChg chg="del">
        <pc:chgData name="Yoel Kortick" userId="167978f5-7f40-4909-85d5-d4149554ad4e" providerId="ADAL" clId="{1CAA62D3-70E1-427A-8BF1-079C3C7D4D73}" dt="2024-09-29T06:14:13.792" v="148" actId="47"/>
        <pc:sldMkLst>
          <pc:docMk/>
          <pc:sldMk cId="2849035337" sldId="2147480517"/>
        </pc:sldMkLst>
      </pc:sldChg>
      <pc:sldChg chg="del">
        <pc:chgData name="Yoel Kortick" userId="167978f5-7f40-4909-85d5-d4149554ad4e" providerId="ADAL" clId="{1CAA62D3-70E1-427A-8BF1-079C3C7D4D73}" dt="2024-09-29T06:14:13.792" v="148" actId="47"/>
        <pc:sldMkLst>
          <pc:docMk/>
          <pc:sldMk cId="3585532701" sldId="2147480518"/>
        </pc:sldMkLst>
      </pc:sldChg>
      <pc:sldChg chg="del">
        <pc:chgData name="Yoel Kortick" userId="167978f5-7f40-4909-85d5-d4149554ad4e" providerId="ADAL" clId="{1CAA62D3-70E1-427A-8BF1-079C3C7D4D73}" dt="2024-09-29T06:14:13.792" v="148" actId="47"/>
        <pc:sldMkLst>
          <pc:docMk/>
          <pc:sldMk cId="993318610" sldId="2147480519"/>
        </pc:sldMkLst>
      </pc:sldChg>
      <pc:sldChg chg="del">
        <pc:chgData name="Yoel Kortick" userId="167978f5-7f40-4909-85d5-d4149554ad4e" providerId="ADAL" clId="{1CAA62D3-70E1-427A-8BF1-079C3C7D4D73}" dt="2024-09-29T06:13:48.168" v="144" actId="47"/>
        <pc:sldMkLst>
          <pc:docMk/>
          <pc:sldMk cId="7394823" sldId="2147480520"/>
        </pc:sldMkLst>
      </pc:sldChg>
      <pc:sldChg chg="del">
        <pc:chgData name="Yoel Kortick" userId="167978f5-7f40-4909-85d5-d4149554ad4e" providerId="ADAL" clId="{1CAA62D3-70E1-427A-8BF1-079C3C7D4D73}" dt="2024-09-29T06:14:13.792" v="148" actId="47"/>
        <pc:sldMkLst>
          <pc:docMk/>
          <pc:sldMk cId="2732471005" sldId="2147480521"/>
        </pc:sldMkLst>
      </pc:sldChg>
      <pc:sldChg chg="del">
        <pc:chgData name="Yoel Kortick" userId="167978f5-7f40-4909-85d5-d4149554ad4e" providerId="ADAL" clId="{1CAA62D3-70E1-427A-8BF1-079C3C7D4D73}" dt="2024-09-29T06:13:45.269" v="135" actId="47"/>
        <pc:sldMkLst>
          <pc:docMk/>
          <pc:sldMk cId="2658128410" sldId="2147480522"/>
        </pc:sldMkLst>
      </pc:sldChg>
      <pc:sldChg chg="del">
        <pc:chgData name="Yoel Kortick" userId="167978f5-7f40-4909-85d5-d4149554ad4e" providerId="ADAL" clId="{1CAA62D3-70E1-427A-8BF1-079C3C7D4D73}" dt="2024-09-29T06:13:46.975" v="140" actId="47"/>
        <pc:sldMkLst>
          <pc:docMk/>
          <pc:sldMk cId="731897651" sldId="2147480523"/>
        </pc:sldMkLst>
      </pc:sldChg>
      <pc:sldChg chg="del">
        <pc:chgData name="Yoel Kortick" userId="167978f5-7f40-4909-85d5-d4149554ad4e" providerId="ADAL" clId="{1CAA62D3-70E1-427A-8BF1-079C3C7D4D73}" dt="2024-09-29T06:13:46.677" v="139" actId="47"/>
        <pc:sldMkLst>
          <pc:docMk/>
          <pc:sldMk cId="403552407" sldId="2147480524"/>
        </pc:sldMkLst>
      </pc:sldChg>
      <pc:sldChg chg="del">
        <pc:chgData name="Yoel Kortick" userId="167978f5-7f40-4909-85d5-d4149554ad4e" providerId="ADAL" clId="{1CAA62D3-70E1-427A-8BF1-079C3C7D4D73}" dt="2024-09-29T06:14:13.792" v="148" actId="47"/>
        <pc:sldMkLst>
          <pc:docMk/>
          <pc:sldMk cId="2516552799" sldId="2147480525"/>
        </pc:sldMkLst>
      </pc:sldChg>
      <pc:sldChg chg="del">
        <pc:chgData name="Yoel Kortick" userId="167978f5-7f40-4909-85d5-d4149554ad4e" providerId="ADAL" clId="{1CAA62D3-70E1-427A-8BF1-079C3C7D4D73}" dt="2024-09-29T06:14:13.792" v="148" actId="47"/>
        <pc:sldMkLst>
          <pc:docMk/>
          <pc:sldMk cId="1540182172" sldId="2147480526"/>
        </pc:sldMkLst>
      </pc:sldChg>
      <pc:sldChg chg="del">
        <pc:chgData name="Yoel Kortick" userId="167978f5-7f40-4909-85d5-d4149554ad4e" providerId="ADAL" clId="{1CAA62D3-70E1-427A-8BF1-079C3C7D4D73}" dt="2024-09-29T06:14:13.792" v="148" actId="47"/>
        <pc:sldMkLst>
          <pc:docMk/>
          <pc:sldMk cId="2379411196" sldId="2147480527"/>
        </pc:sldMkLst>
      </pc:sldChg>
      <pc:sldMasterChg chg="delSldLayout">
        <pc:chgData name="Yoel Kortick" userId="167978f5-7f40-4909-85d5-d4149554ad4e" providerId="ADAL" clId="{1CAA62D3-70E1-427A-8BF1-079C3C7D4D73}" dt="2024-09-29T06:14:13.792" v="148" actId="47"/>
        <pc:sldMasterMkLst>
          <pc:docMk/>
          <pc:sldMasterMk cId="1691894521" sldId="2147483966"/>
        </pc:sldMasterMkLst>
        <pc:sldLayoutChg chg="del">
          <pc:chgData name="Yoel Kortick" userId="167978f5-7f40-4909-85d5-d4149554ad4e" providerId="ADAL" clId="{1CAA62D3-70E1-427A-8BF1-079C3C7D4D73}" dt="2024-09-29T06:09:11.881" v="59" actId="47"/>
          <pc:sldLayoutMkLst>
            <pc:docMk/>
            <pc:sldMasterMk cId="1691894521" sldId="2147483966"/>
            <pc:sldLayoutMk cId="2185889949" sldId="2147484624"/>
          </pc:sldLayoutMkLst>
        </pc:sldLayoutChg>
        <pc:sldLayoutChg chg="del">
          <pc:chgData name="Yoel Kortick" userId="167978f5-7f40-4909-85d5-d4149554ad4e" providerId="ADAL" clId="{1CAA62D3-70E1-427A-8BF1-079C3C7D4D73}" dt="2024-09-29T06:09:05.865" v="58" actId="47"/>
          <pc:sldLayoutMkLst>
            <pc:docMk/>
            <pc:sldMasterMk cId="1691894521" sldId="2147483966"/>
            <pc:sldLayoutMk cId="2066544731" sldId="2147484630"/>
          </pc:sldLayoutMkLst>
        </pc:sldLayoutChg>
        <pc:sldLayoutChg chg="del">
          <pc:chgData name="Yoel Kortick" userId="167978f5-7f40-4909-85d5-d4149554ad4e" providerId="ADAL" clId="{1CAA62D3-70E1-427A-8BF1-079C3C7D4D73}" dt="2024-09-29T06:14:13.792" v="148" actId="47"/>
          <pc:sldLayoutMkLst>
            <pc:docMk/>
            <pc:sldMasterMk cId="1691894521" sldId="2147483966"/>
            <pc:sldLayoutMk cId="4166352113" sldId="2147484656"/>
          </pc:sldLayoutMkLst>
        </pc:sldLayoutChg>
        <pc:sldLayoutChg chg="del">
          <pc:chgData name="Yoel Kortick" userId="167978f5-7f40-4909-85d5-d4149554ad4e" providerId="ADAL" clId="{1CAA62D3-70E1-427A-8BF1-079C3C7D4D73}" dt="2024-09-29T06:14:13.792" v="148" actId="47"/>
          <pc:sldLayoutMkLst>
            <pc:docMk/>
            <pc:sldMasterMk cId="1691894521" sldId="2147483966"/>
            <pc:sldLayoutMk cId="2678986411" sldId="2147484657"/>
          </pc:sldLayoutMkLst>
        </pc:sldLayoutChg>
        <pc:sldLayoutChg chg="del">
          <pc:chgData name="Yoel Kortick" userId="167978f5-7f40-4909-85d5-d4149554ad4e" providerId="ADAL" clId="{1CAA62D3-70E1-427A-8BF1-079C3C7D4D73}" dt="2024-09-29T06:14:13.792" v="148" actId="47"/>
          <pc:sldLayoutMkLst>
            <pc:docMk/>
            <pc:sldMasterMk cId="1691894521" sldId="2147483966"/>
            <pc:sldLayoutMk cId="1855485958" sldId="2147484673"/>
          </pc:sldLayoutMkLst>
        </pc:sldLayoutChg>
        <pc:sldLayoutChg chg="del">
          <pc:chgData name="Yoel Kortick" userId="167978f5-7f40-4909-85d5-d4149554ad4e" providerId="ADAL" clId="{1CAA62D3-70E1-427A-8BF1-079C3C7D4D73}" dt="2024-09-29T06:14:13.792" v="148" actId="47"/>
          <pc:sldLayoutMkLst>
            <pc:docMk/>
            <pc:sldMasterMk cId="1691894521" sldId="2147483966"/>
            <pc:sldLayoutMk cId="1565654185" sldId="2147484674"/>
          </pc:sldLayoutMkLst>
        </pc:sldLayoutChg>
        <pc:sldLayoutChg chg="del">
          <pc:chgData name="Yoel Kortick" userId="167978f5-7f40-4909-85d5-d4149554ad4e" providerId="ADAL" clId="{1CAA62D3-70E1-427A-8BF1-079C3C7D4D73}" dt="2024-09-29T06:14:13.792" v="148" actId="47"/>
          <pc:sldLayoutMkLst>
            <pc:docMk/>
            <pc:sldMasterMk cId="1691894521" sldId="2147483966"/>
            <pc:sldLayoutMk cId="3197168305" sldId="2147484675"/>
          </pc:sldLayoutMkLst>
        </pc:sldLayoutChg>
      </pc:sldMasterChg>
    </pc:docChg>
  </pc:docChgLst>
  <pc:docChgLst>
    <pc:chgData name="Yoel Kortick" userId="167978f5-7f40-4909-85d5-d4149554ad4e" providerId="ADAL" clId="{EBD6D3C4-26B9-47A8-8663-2966860C0F1D}"/>
    <pc:docChg chg="undo custSel addSld delSld modSld modMainMaster modSection">
      <pc:chgData name="Yoel Kortick" userId="167978f5-7f40-4909-85d5-d4149554ad4e" providerId="ADAL" clId="{EBD6D3C4-26B9-47A8-8663-2966860C0F1D}" dt="2025-06-01T14:21:02.435" v="1167" actId="208"/>
      <pc:docMkLst>
        <pc:docMk/>
      </pc:docMkLst>
      <pc:sldChg chg="del">
        <pc:chgData name="Yoel Kortick" userId="167978f5-7f40-4909-85d5-d4149554ad4e" providerId="ADAL" clId="{EBD6D3C4-26B9-47A8-8663-2966860C0F1D}" dt="2025-06-01T12:42:05.339" v="73" actId="47"/>
        <pc:sldMkLst>
          <pc:docMk/>
          <pc:sldMk cId="815051809" sldId="388"/>
        </pc:sldMkLst>
      </pc:sldChg>
      <pc:sldChg chg="modSp del mod">
        <pc:chgData name="Yoel Kortick" userId="167978f5-7f40-4909-85d5-d4149554ad4e" providerId="ADAL" clId="{EBD6D3C4-26B9-47A8-8663-2966860C0F1D}" dt="2025-06-01T12:41:46.106" v="70" actId="47"/>
        <pc:sldMkLst>
          <pc:docMk/>
          <pc:sldMk cId="1637256743" sldId="657"/>
        </pc:sldMkLst>
      </pc:sldChg>
      <pc:sldChg chg="del">
        <pc:chgData name="Yoel Kortick" userId="167978f5-7f40-4909-85d5-d4149554ad4e" providerId="ADAL" clId="{EBD6D3C4-26B9-47A8-8663-2966860C0F1D}" dt="2025-06-01T12:42:07.040" v="74" actId="47"/>
        <pc:sldMkLst>
          <pc:docMk/>
          <pc:sldMk cId="430718176" sldId="658"/>
        </pc:sldMkLst>
      </pc:sldChg>
      <pc:sldChg chg="del">
        <pc:chgData name="Yoel Kortick" userId="167978f5-7f40-4909-85d5-d4149554ad4e" providerId="ADAL" clId="{EBD6D3C4-26B9-47A8-8663-2966860C0F1D}" dt="2025-06-01T12:42:43.088" v="80" actId="47"/>
        <pc:sldMkLst>
          <pc:docMk/>
          <pc:sldMk cId="1444690400" sldId="672"/>
        </pc:sldMkLst>
      </pc:sldChg>
      <pc:sldChg chg="del">
        <pc:chgData name="Yoel Kortick" userId="167978f5-7f40-4909-85d5-d4149554ad4e" providerId="ADAL" clId="{EBD6D3C4-26B9-47A8-8663-2966860C0F1D}" dt="2025-06-01T12:43:04.682" v="85" actId="47"/>
        <pc:sldMkLst>
          <pc:docMk/>
          <pc:sldMk cId="1718271838" sldId="677"/>
        </pc:sldMkLst>
      </pc:sldChg>
      <pc:sldChg chg="del">
        <pc:chgData name="Yoel Kortick" userId="167978f5-7f40-4909-85d5-d4149554ad4e" providerId="ADAL" clId="{EBD6D3C4-26B9-47A8-8663-2966860C0F1D}" dt="2025-06-01T13:44:08.057" v="685" actId="47"/>
        <pc:sldMkLst>
          <pc:docMk/>
          <pc:sldMk cId="2421745096" sldId="679"/>
        </pc:sldMkLst>
      </pc:sldChg>
      <pc:sldChg chg="del">
        <pc:chgData name="Yoel Kortick" userId="167978f5-7f40-4909-85d5-d4149554ad4e" providerId="ADAL" clId="{EBD6D3C4-26B9-47A8-8663-2966860C0F1D}" dt="2025-06-01T12:44:01.230" v="95" actId="47"/>
        <pc:sldMkLst>
          <pc:docMk/>
          <pc:sldMk cId="3721265836" sldId="680"/>
        </pc:sldMkLst>
      </pc:sldChg>
      <pc:sldChg chg="del">
        <pc:chgData name="Yoel Kortick" userId="167978f5-7f40-4909-85d5-d4149554ad4e" providerId="ADAL" clId="{EBD6D3C4-26B9-47A8-8663-2966860C0F1D}" dt="2025-06-01T12:45:00.516" v="105" actId="47"/>
        <pc:sldMkLst>
          <pc:docMk/>
          <pc:sldMk cId="3885442814" sldId="687"/>
        </pc:sldMkLst>
      </pc:sldChg>
      <pc:sldChg chg="addSp delSp modSp mod">
        <pc:chgData name="Yoel Kortick" userId="167978f5-7f40-4909-85d5-d4149554ad4e" providerId="ADAL" clId="{EBD6D3C4-26B9-47A8-8663-2966860C0F1D}" dt="2025-06-01T14:02:09.292" v="800" actId="208"/>
        <pc:sldMkLst>
          <pc:docMk/>
          <pc:sldMk cId="4101289709" sldId="688"/>
        </pc:sldMkLst>
      </pc:sldChg>
      <pc:sldChg chg="addSp delSp modSp mod">
        <pc:chgData name="Yoel Kortick" userId="167978f5-7f40-4909-85d5-d4149554ad4e" providerId="ADAL" clId="{EBD6D3C4-26B9-47A8-8663-2966860C0F1D}" dt="2025-06-01T14:03:00.893" v="848" actId="1036"/>
        <pc:sldMkLst>
          <pc:docMk/>
          <pc:sldMk cId="677611823" sldId="689"/>
        </pc:sldMkLst>
      </pc:sldChg>
      <pc:sldChg chg="addSp delSp modSp mod">
        <pc:chgData name="Yoel Kortick" userId="167978f5-7f40-4909-85d5-d4149554ad4e" providerId="ADAL" clId="{EBD6D3C4-26B9-47A8-8663-2966860C0F1D}" dt="2025-06-01T14:03:34.172" v="853" actId="208"/>
        <pc:sldMkLst>
          <pc:docMk/>
          <pc:sldMk cId="32588567" sldId="690"/>
        </pc:sldMkLst>
      </pc:sldChg>
      <pc:sldChg chg="modSp mod">
        <pc:chgData name="Yoel Kortick" userId="167978f5-7f40-4909-85d5-d4149554ad4e" providerId="ADAL" clId="{EBD6D3C4-26B9-47A8-8663-2966860C0F1D}" dt="2025-06-01T12:54:52.553" v="149" actId="20577"/>
        <pc:sldMkLst>
          <pc:docMk/>
          <pc:sldMk cId="2584945947" sldId="712"/>
        </pc:sldMkLst>
      </pc:sldChg>
      <pc:sldChg chg="addSp delSp modSp mod">
        <pc:chgData name="Yoel Kortick" userId="167978f5-7f40-4909-85d5-d4149554ad4e" providerId="ADAL" clId="{EBD6D3C4-26B9-47A8-8663-2966860C0F1D}" dt="2025-06-01T13:44:04.403" v="684" actId="14100"/>
        <pc:sldMkLst>
          <pc:docMk/>
          <pc:sldMk cId="3594030821" sldId="713"/>
        </pc:sldMkLst>
      </pc:sldChg>
      <pc:sldChg chg="del">
        <pc:chgData name="Yoel Kortick" userId="167978f5-7f40-4909-85d5-d4149554ad4e" providerId="ADAL" clId="{EBD6D3C4-26B9-47A8-8663-2966860C0F1D}" dt="2025-06-01T12:44:21.860" v="100" actId="47"/>
        <pc:sldMkLst>
          <pc:docMk/>
          <pc:sldMk cId="352697515" sldId="719"/>
        </pc:sldMkLst>
      </pc:sldChg>
      <pc:sldChg chg="addSp delSp modSp mod">
        <pc:chgData name="Yoel Kortick" userId="167978f5-7f40-4909-85d5-d4149554ad4e" providerId="ADAL" clId="{EBD6D3C4-26B9-47A8-8663-2966860C0F1D}" dt="2025-06-01T14:04:33.734" v="863" actId="14100"/>
        <pc:sldMkLst>
          <pc:docMk/>
          <pc:sldMk cId="442428762" sldId="724"/>
        </pc:sldMkLst>
      </pc:sldChg>
      <pc:sldChg chg="addSp delSp modSp mod">
        <pc:chgData name="Yoel Kortick" userId="167978f5-7f40-4909-85d5-d4149554ad4e" providerId="ADAL" clId="{EBD6D3C4-26B9-47A8-8663-2966860C0F1D}" dt="2025-06-01T14:06:14.634" v="869"/>
        <pc:sldMkLst>
          <pc:docMk/>
          <pc:sldMk cId="255968741" sldId="725"/>
        </pc:sldMkLst>
      </pc:sldChg>
      <pc:sldChg chg="addSp delSp modSp mod">
        <pc:chgData name="Yoel Kortick" userId="167978f5-7f40-4909-85d5-d4149554ad4e" providerId="ADAL" clId="{EBD6D3C4-26B9-47A8-8663-2966860C0F1D}" dt="2025-06-01T14:06:42.135" v="874" actId="208"/>
        <pc:sldMkLst>
          <pc:docMk/>
          <pc:sldMk cId="186080786" sldId="726"/>
        </pc:sldMkLst>
      </pc:sldChg>
      <pc:sldChg chg="addSp delSp modSp mod">
        <pc:chgData name="Yoel Kortick" userId="167978f5-7f40-4909-85d5-d4149554ad4e" providerId="ADAL" clId="{EBD6D3C4-26B9-47A8-8663-2966860C0F1D}" dt="2025-06-01T14:09:04.878" v="900" actId="1076"/>
        <pc:sldMkLst>
          <pc:docMk/>
          <pc:sldMk cId="2919288167" sldId="727"/>
        </pc:sldMkLst>
      </pc:sldChg>
      <pc:sldChg chg="addSp delSp modSp mod">
        <pc:chgData name="Yoel Kortick" userId="167978f5-7f40-4909-85d5-d4149554ad4e" providerId="ADAL" clId="{EBD6D3C4-26B9-47A8-8663-2966860C0F1D}" dt="2025-06-01T14:11:12.896" v="991" actId="14100"/>
        <pc:sldMkLst>
          <pc:docMk/>
          <pc:sldMk cId="1699043517" sldId="728"/>
        </pc:sldMkLst>
      </pc:sldChg>
      <pc:sldChg chg="addSp delSp modSp mod">
        <pc:chgData name="Yoel Kortick" userId="167978f5-7f40-4909-85d5-d4149554ad4e" providerId="ADAL" clId="{EBD6D3C4-26B9-47A8-8663-2966860C0F1D}" dt="2025-06-01T13:41:27.488" v="674" actId="208"/>
        <pc:sldMkLst>
          <pc:docMk/>
          <pc:sldMk cId="927033395" sldId="730"/>
        </pc:sldMkLst>
      </pc:sldChg>
      <pc:sldChg chg="del">
        <pc:chgData name="Yoel Kortick" userId="167978f5-7f40-4909-85d5-d4149554ad4e" providerId="ADAL" clId="{EBD6D3C4-26B9-47A8-8663-2966860C0F1D}" dt="2025-06-01T12:43:29.516" v="90" actId="47"/>
        <pc:sldMkLst>
          <pc:docMk/>
          <pc:sldMk cId="1951628666" sldId="731"/>
        </pc:sldMkLst>
      </pc:sldChg>
      <pc:sldChg chg="addSp delSp modSp mod">
        <pc:chgData name="Yoel Kortick" userId="167978f5-7f40-4909-85d5-d4149554ad4e" providerId="ADAL" clId="{EBD6D3C4-26B9-47A8-8663-2966860C0F1D}" dt="2025-06-01T13:49:20.808" v="715"/>
        <pc:sldMkLst>
          <pc:docMk/>
          <pc:sldMk cId="3965880344" sldId="737"/>
        </pc:sldMkLst>
      </pc:sldChg>
      <pc:sldChg chg="addSp delSp modSp mod">
        <pc:chgData name="Yoel Kortick" userId="167978f5-7f40-4909-85d5-d4149554ad4e" providerId="ADAL" clId="{EBD6D3C4-26B9-47A8-8663-2966860C0F1D}" dt="2025-06-01T13:49:50.429" v="721" actId="14100"/>
        <pc:sldMkLst>
          <pc:docMk/>
          <pc:sldMk cId="223129772" sldId="738"/>
        </pc:sldMkLst>
      </pc:sldChg>
      <pc:sldChg chg="addSp delSp modSp mod">
        <pc:chgData name="Yoel Kortick" userId="167978f5-7f40-4909-85d5-d4149554ad4e" providerId="ADAL" clId="{EBD6D3C4-26B9-47A8-8663-2966860C0F1D}" dt="2025-06-01T13:46:23.289" v="692" actId="14100"/>
        <pc:sldMkLst>
          <pc:docMk/>
          <pc:sldMk cId="1746544141" sldId="743"/>
        </pc:sldMkLst>
      </pc:sldChg>
      <pc:sldChg chg="addSp delSp modSp mod">
        <pc:chgData name="Yoel Kortick" userId="167978f5-7f40-4909-85d5-d4149554ad4e" providerId="ADAL" clId="{EBD6D3C4-26B9-47A8-8663-2966860C0F1D}" dt="2025-06-01T13:46:42.019" v="706" actId="1035"/>
        <pc:sldMkLst>
          <pc:docMk/>
          <pc:sldMk cId="1152585869" sldId="744"/>
        </pc:sldMkLst>
      </pc:sldChg>
      <pc:sldChg chg="modSp del mod">
        <pc:chgData name="Yoel Kortick" userId="167978f5-7f40-4909-85d5-d4149554ad4e" providerId="ADAL" clId="{EBD6D3C4-26B9-47A8-8663-2966860C0F1D}" dt="2025-06-01T12:46:02.485" v="116" actId="47"/>
        <pc:sldMkLst>
          <pc:docMk/>
          <pc:sldMk cId="2884271433" sldId="757"/>
        </pc:sldMkLst>
      </pc:sldChg>
      <pc:sldChg chg="addSp delSp modSp mod">
        <pc:chgData name="Yoel Kortick" userId="167978f5-7f40-4909-85d5-d4149554ad4e" providerId="ADAL" clId="{EBD6D3C4-26B9-47A8-8663-2966860C0F1D}" dt="2025-06-01T13:21:32.115" v="342" actId="208"/>
        <pc:sldMkLst>
          <pc:docMk/>
          <pc:sldMk cId="3306452126" sldId="758"/>
        </pc:sldMkLst>
      </pc:sldChg>
      <pc:sldChg chg="addSp delSp modSp mod">
        <pc:chgData name="Yoel Kortick" userId="167978f5-7f40-4909-85d5-d4149554ad4e" providerId="ADAL" clId="{EBD6D3C4-26B9-47A8-8663-2966860C0F1D}" dt="2025-06-01T13:27:37.383" v="443" actId="208"/>
        <pc:sldMkLst>
          <pc:docMk/>
          <pc:sldMk cId="3197582671" sldId="759"/>
        </pc:sldMkLst>
      </pc:sldChg>
      <pc:sldChg chg="addSp delSp modSp mod">
        <pc:chgData name="Yoel Kortick" userId="167978f5-7f40-4909-85d5-d4149554ad4e" providerId="ADAL" clId="{EBD6D3C4-26B9-47A8-8663-2966860C0F1D}" dt="2025-06-01T13:28:53.193" v="446" actId="208"/>
        <pc:sldMkLst>
          <pc:docMk/>
          <pc:sldMk cId="222164029" sldId="760"/>
        </pc:sldMkLst>
      </pc:sldChg>
      <pc:sldChg chg="addSp delSp modSp mod">
        <pc:chgData name="Yoel Kortick" userId="167978f5-7f40-4909-85d5-d4149554ad4e" providerId="ADAL" clId="{EBD6D3C4-26B9-47A8-8663-2966860C0F1D}" dt="2025-06-01T13:30:10.198" v="458" actId="1035"/>
        <pc:sldMkLst>
          <pc:docMk/>
          <pc:sldMk cId="4259063968" sldId="761"/>
        </pc:sldMkLst>
      </pc:sldChg>
      <pc:sldChg chg="del">
        <pc:chgData name="Yoel Kortick" userId="167978f5-7f40-4909-85d5-d4149554ad4e" providerId="ADAL" clId="{EBD6D3C4-26B9-47A8-8663-2966860C0F1D}" dt="2025-06-01T12:47:38.445" v="127" actId="47"/>
        <pc:sldMkLst>
          <pc:docMk/>
          <pc:sldMk cId="3513763457" sldId="763"/>
        </pc:sldMkLst>
      </pc:sldChg>
      <pc:sldChg chg="del">
        <pc:chgData name="Yoel Kortick" userId="167978f5-7f40-4909-85d5-d4149554ad4e" providerId="ADAL" clId="{EBD6D3C4-26B9-47A8-8663-2966860C0F1D}" dt="2025-06-01T12:47:16.798" v="122" actId="47"/>
        <pc:sldMkLst>
          <pc:docMk/>
          <pc:sldMk cId="570766090" sldId="773"/>
        </pc:sldMkLst>
      </pc:sldChg>
      <pc:sldChg chg="modSp mod">
        <pc:chgData name="Yoel Kortick" userId="167978f5-7f40-4909-85d5-d4149554ad4e" providerId="ADAL" clId="{EBD6D3C4-26B9-47A8-8663-2966860C0F1D}" dt="2025-06-01T12:59:49.877" v="155" actId="20577"/>
        <pc:sldMkLst>
          <pc:docMk/>
          <pc:sldMk cId="4015269979" sldId="774"/>
        </pc:sldMkLst>
      </pc:sldChg>
      <pc:sldChg chg="addSp delSp modSp mod">
        <pc:chgData name="Yoel Kortick" userId="167978f5-7f40-4909-85d5-d4149554ad4e" providerId="ADAL" clId="{EBD6D3C4-26B9-47A8-8663-2966860C0F1D}" dt="2025-06-01T13:00:15.568" v="157"/>
        <pc:sldMkLst>
          <pc:docMk/>
          <pc:sldMk cId="2661847803" sldId="775"/>
        </pc:sldMkLst>
      </pc:sldChg>
      <pc:sldChg chg="addSp delSp modSp mod">
        <pc:chgData name="Yoel Kortick" userId="167978f5-7f40-4909-85d5-d4149554ad4e" providerId="ADAL" clId="{EBD6D3C4-26B9-47A8-8663-2966860C0F1D}" dt="2025-06-01T14:11:54.690" v="993" actId="20577"/>
        <pc:sldMkLst>
          <pc:docMk/>
          <pc:sldMk cId="2611607577" sldId="776"/>
        </pc:sldMkLst>
      </pc:sldChg>
      <pc:sldChg chg="addSp delSp modSp mod">
        <pc:chgData name="Yoel Kortick" userId="167978f5-7f40-4909-85d5-d4149554ad4e" providerId="ADAL" clId="{EBD6D3C4-26B9-47A8-8663-2966860C0F1D}" dt="2025-06-01T13:33:32.036" v="509" actId="208"/>
        <pc:sldMkLst>
          <pc:docMk/>
          <pc:sldMk cId="3872669654" sldId="777"/>
        </pc:sldMkLst>
      </pc:sldChg>
      <pc:sldChg chg="addSp delSp modSp mod">
        <pc:chgData name="Yoel Kortick" userId="167978f5-7f40-4909-85d5-d4149554ad4e" providerId="ADAL" clId="{EBD6D3C4-26B9-47A8-8663-2966860C0F1D}" dt="2025-06-01T13:34:37.814" v="522" actId="167"/>
        <pc:sldMkLst>
          <pc:docMk/>
          <pc:sldMk cId="3883126636" sldId="778"/>
        </pc:sldMkLst>
      </pc:sldChg>
      <pc:sldChg chg="addSp delSp modSp del mod">
        <pc:chgData name="Yoel Kortick" userId="167978f5-7f40-4909-85d5-d4149554ad4e" providerId="ADAL" clId="{EBD6D3C4-26B9-47A8-8663-2966860C0F1D}" dt="2025-06-01T13:35:02.363" v="523" actId="47"/>
        <pc:sldMkLst>
          <pc:docMk/>
          <pc:sldMk cId="1737477066" sldId="779"/>
        </pc:sldMkLst>
      </pc:sldChg>
      <pc:sldChg chg="addSp delSp modSp mod">
        <pc:chgData name="Yoel Kortick" userId="167978f5-7f40-4909-85d5-d4149554ad4e" providerId="ADAL" clId="{EBD6D3C4-26B9-47A8-8663-2966860C0F1D}" dt="2025-06-01T13:37:39.328" v="540" actId="1038"/>
        <pc:sldMkLst>
          <pc:docMk/>
          <pc:sldMk cId="4186158771" sldId="780"/>
        </pc:sldMkLst>
      </pc:sldChg>
      <pc:sldChg chg="addSp delSp modSp mod">
        <pc:chgData name="Yoel Kortick" userId="167978f5-7f40-4909-85d5-d4149554ad4e" providerId="ADAL" clId="{EBD6D3C4-26B9-47A8-8663-2966860C0F1D}" dt="2025-06-01T13:55:47.450" v="735" actId="208"/>
        <pc:sldMkLst>
          <pc:docMk/>
          <pc:sldMk cId="318696011" sldId="784"/>
        </pc:sldMkLst>
      </pc:sldChg>
      <pc:sldChg chg="addSp delSp modSp mod">
        <pc:chgData name="Yoel Kortick" userId="167978f5-7f40-4909-85d5-d4149554ad4e" providerId="ADAL" clId="{EBD6D3C4-26B9-47A8-8663-2966860C0F1D}" dt="2025-06-01T13:56:18.588" v="740" actId="208"/>
        <pc:sldMkLst>
          <pc:docMk/>
          <pc:sldMk cId="2759362149" sldId="785"/>
        </pc:sldMkLst>
      </pc:sldChg>
      <pc:sldChg chg="addSp delSp modSp mod">
        <pc:chgData name="Yoel Kortick" userId="167978f5-7f40-4909-85d5-d4149554ad4e" providerId="ADAL" clId="{EBD6D3C4-26B9-47A8-8663-2966860C0F1D}" dt="2025-06-01T13:58:13.165" v="759"/>
        <pc:sldMkLst>
          <pc:docMk/>
          <pc:sldMk cId="76916586" sldId="787"/>
        </pc:sldMkLst>
      </pc:sldChg>
      <pc:sldChg chg="addSp delSp modSp mod">
        <pc:chgData name="Yoel Kortick" userId="167978f5-7f40-4909-85d5-d4149554ad4e" providerId="ADAL" clId="{EBD6D3C4-26B9-47A8-8663-2966860C0F1D}" dt="2025-06-01T13:58:44.175" v="775" actId="14100"/>
        <pc:sldMkLst>
          <pc:docMk/>
          <pc:sldMk cId="982811814" sldId="788"/>
        </pc:sldMkLst>
      </pc:sldChg>
      <pc:sldChg chg="del">
        <pc:chgData name="Yoel Kortick" userId="167978f5-7f40-4909-85d5-d4149554ad4e" providerId="ADAL" clId="{EBD6D3C4-26B9-47A8-8663-2966860C0F1D}" dt="2025-06-01T12:48:38.568" v="137" actId="47"/>
        <pc:sldMkLst>
          <pc:docMk/>
          <pc:sldMk cId="680070693" sldId="792"/>
        </pc:sldMkLst>
      </pc:sldChg>
      <pc:sldChg chg="del">
        <pc:chgData name="Yoel Kortick" userId="167978f5-7f40-4909-85d5-d4149554ad4e" providerId="ADAL" clId="{EBD6D3C4-26B9-47A8-8663-2966860C0F1D}" dt="2025-06-01T12:48:11.887" v="132" actId="47"/>
        <pc:sldMkLst>
          <pc:docMk/>
          <pc:sldMk cId="1916743668" sldId="795"/>
        </pc:sldMkLst>
      </pc:sldChg>
      <pc:sldChg chg="addSp delSp modSp mod">
        <pc:chgData name="Yoel Kortick" userId="167978f5-7f40-4909-85d5-d4149554ad4e" providerId="ADAL" clId="{EBD6D3C4-26B9-47A8-8663-2966860C0F1D}" dt="2025-06-01T14:15:34.321" v="1013" actId="14100"/>
        <pc:sldMkLst>
          <pc:docMk/>
          <pc:sldMk cId="594686783" sldId="799"/>
        </pc:sldMkLst>
      </pc:sldChg>
      <pc:sldChg chg="addSp delSp modSp mod">
        <pc:chgData name="Yoel Kortick" userId="167978f5-7f40-4909-85d5-d4149554ad4e" providerId="ADAL" clId="{EBD6D3C4-26B9-47A8-8663-2966860C0F1D}" dt="2025-06-01T14:15:48.766" v="1043" actId="208"/>
        <pc:sldMkLst>
          <pc:docMk/>
          <pc:sldMk cId="3933730125" sldId="800"/>
        </pc:sldMkLst>
      </pc:sldChg>
      <pc:sldChg chg="addSp delSp modSp mod">
        <pc:chgData name="Yoel Kortick" userId="167978f5-7f40-4909-85d5-d4149554ad4e" providerId="ADAL" clId="{EBD6D3C4-26B9-47A8-8663-2966860C0F1D}" dt="2025-06-01T14:17:21.030" v="1062" actId="20577"/>
        <pc:sldMkLst>
          <pc:docMk/>
          <pc:sldMk cId="3855313965" sldId="802"/>
        </pc:sldMkLst>
      </pc:sldChg>
      <pc:sldChg chg="addSp delSp modSp mod">
        <pc:chgData name="Yoel Kortick" userId="167978f5-7f40-4909-85d5-d4149554ad4e" providerId="ADAL" clId="{EBD6D3C4-26B9-47A8-8663-2966860C0F1D}" dt="2025-06-01T14:18:06.570" v="1110" actId="208"/>
        <pc:sldMkLst>
          <pc:docMk/>
          <pc:sldMk cId="2912888166" sldId="803"/>
        </pc:sldMkLst>
      </pc:sldChg>
      <pc:sldChg chg="addSp delSp modSp mod">
        <pc:chgData name="Yoel Kortick" userId="167978f5-7f40-4909-85d5-d4149554ad4e" providerId="ADAL" clId="{EBD6D3C4-26B9-47A8-8663-2966860C0F1D}" dt="2025-06-01T14:20:02.753" v="1147" actId="208"/>
        <pc:sldMkLst>
          <pc:docMk/>
          <pc:sldMk cId="4178526539" sldId="804"/>
        </pc:sldMkLst>
      </pc:sldChg>
      <pc:sldChg chg="addSp delSp modSp mod">
        <pc:chgData name="Yoel Kortick" userId="167978f5-7f40-4909-85d5-d4149554ad4e" providerId="ADAL" clId="{EBD6D3C4-26B9-47A8-8663-2966860C0F1D}" dt="2025-06-01T14:21:02.435" v="1167" actId="208"/>
        <pc:sldMkLst>
          <pc:docMk/>
          <pc:sldMk cId="462357106" sldId="805"/>
        </pc:sldMkLst>
      </pc:sldChg>
      <pc:sldChg chg="addSp delSp modSp add mod">
        <pc:chgData name="Yoel Kortick" userId="167978f5-7f40-4909-85d5-d4149554ad4e" providerId="ADAL" clId="{EBD6D3C4-26B9-47A8-8663-2966860C0F1D}" dt="2025-06-01T12:38:09.802" v="68" actId="1035"/>
        <pc:sldMkLst>
          <pc:docMk/>
          <pc:sldMk cId="2936091595" sldId="2147480407"/>
        </pc:sldMkLst>
        <pc:spChg chg="mod">
          <ac:chgData name="Yoel Kortick" userId="167978f5-7f40-4909-85d5-d4149554ad4e" providerId="ADAL" clId="{EBD6D3C4-26B9-47A8-8663-2966860C0F1D}" dt="2025-06-01T12:37:20.123" v="42" actId="14100"/>
          <ac:spMkLst>
            <pc:docMk/>
            <pc:sldMk cId="2936091595" sldId="2147480407"/>
            <ac:spMk id="2" creationId="{00000000-0000-0000-0000-000000000000}"/>
          </ac:spMkLst>
        </pc:spChg>
        <pc:spChg chg="add mod">
          <ac:chgData name="Yoel Kortick" userId="167978f5-7f40-4909-85d5-d4149554ad4e" providerId="ADAL" clId="{EBD6D3C4-26B9-47A8-8663-2966860C0F1D}" dt="2025-06-01T12:38:09.802" v="68" actId="1035"/>
          <ac:spMkLst>
            <pc:docMk/>
            <pc:sldMk cId="2936091595" sldId="2147480407"/>
            <ac:spMk id="4" creationId="{6996D1CA-23C6-39D7-BA16-17C0E9EF5E27}"/>
          </ac:spMkLst>
        </pc:spChg>
        <pc:spChg chg="add mod">
          <ac:chgData name="Yoel Kortick" userId="167978f5-7f40-4909-85d5-d4149554ad4e" providerId="ADAL" clId="{EBD6D3C4-26B9-47A8-8663-2966860C0F1D}" dt="2025-06-01T12:37:52.766" v="64" actId="1036"/>
          <ac:spMkLst>
            <pc:docMk/>
            <pc:sldMk cId="2936091595" sldId="2147480407"/>
            <ac:spMk id="5" creationId="{600F600C-6408-A9A6-426D-17EE21FEA9F6}"/>
          </ac:spMkLst>
        </pc:spChg>
      </pc:sldChg>
      <pc:sldChg chg="add">
        <pc:chgData name="Yoel Kortick" userId="167978f5-7f40-4909-85d5-d4149554ad4e" providerId="ADAL" clId="{EBD6D3C4-26B9-47A8-8663-2966860C0F1D}" dt="2025-06-01T12:41:41.057" v="69"/>
        <pc:sldMkLst>
          <pc:docMk/>
          <pc:sldMk cId="3143615500" sldId="2147480418"/>
        </pc:sldMkLst>
      </pc:sldChg>
      <pc:sldChg chg="modSp add mod">
        <pc:chgData name="Yoel Kortick" userId="167978f5-7f40-4909-85d5-d4149554ad4e" providerId="ADAL" clId="{EBD6D3C4-26B9-47A8-8663-2966860C0F1D}" dt="2025-06-01T12:46:43.696" v="117"/>
        <pc:sldMkLst>
          <pc:docMk/>
          <pc:sldMk cId="2711077615" sldId="2147480430"/>
        </pc:sldMkLst>
        <pc:spChg chg="mod">
          <ac:chgData name="Yoel Kortick" userId="167978f5-7f40-4909-85d5-d4149554ad4e" providerId="ADAL" clId="{EBD6D3C4-26B9-47A8-8663-2966860C0F1D}" dt="2025-06-01T12:46:43.696" v="117"/>
          <ac:spMkLst>
            <pc:docMk/>
            <pc:sldMk cId="2711077615" sldId="2147480430"/>
            <ac:spMk id="5" creationId="{00000000-0000-0000-0000-000000000000}"/>
          </ac:spMkLst>
        </pc:spChg>
      </pc:sldChg>
      <pc:sldChg chg="modSp add mod">
        <pc:chgData name="Yoel Kortick" userId="167978f5-7f40-4909-85d5-d4149554ad4e" providerId="ADAL" clId="{EBD6D3C4-26B9-47A8-8663-2966860C0F1D}" dt="2025-06-01T12:42:38.366" v="79" actId="255"/>
        <pc:sldMkLst>
          <pc:docMk/>
          <pc:sldMk cId="3215317713" sldId="2147480431"/>
        </pc:sldMkLst>
        <pc:spChg chg="mod">
          <ac:chgData name="Yoel Kortick" userId="167978f5-7f40-4909-85d5-d4149554ad4e" providerId="ADAL" clId="{EBD6D3C4-26B9-47A8-8663-2966860C0F1D}" dt="2025-06-01T12:42:38.366" v="79" actId="255"/>
          <ac:spMkLst>
            <pc:docMk/>
            <pc:sldMk cId="3215317713" sldId="2147480431"/>
            <ac:spMk id="5" creationId="{AC821D1E-55D9-ED48-ABA7-12156B4F3037}"/>
          </ac:spMkLst>
        </pc:spChg>
      </pc:sldChg>
      <pc:sldChg chg="modSp add mod">
        <pc:chgData name="Yoel Kortick" userId="167978f5-7f40-4909-85d5-d4149554ad4e" providerId="ADAL" clId="{EBD6D3C4-26B9-47A8-8663-2966860C0F1D}" dt="2025-06-01T12:43:01.225" v="84"/>
        <pc:sldMkLst>
          <pc:docMk/>
          <pc:sldMk cId="1195457792" sldId="2147480432"/>
        </pc:sldMkLst>
        <pc:spChg chg="mod">
          <ac:chgData name="Yoel Kortick" userId="167978f5-7f40-4909-85d5-d4149554ad4e" providerId="ADAL" clId="{EBD6D3C4-26B9-47A8-8663-2966860C0F1D}" dt="2025-06-01T12:43:01.225" v="84"/>
          <ac:spMkLst>
            <pc:docMk/>
            <pc:sldMk cId="1195457792" sldId="2147480432"/>
            <ac:spMk id="5" creationId="{AAD7CB18-C58B-BE08-DA4E-D7177B83588C}"/>
          </ac:spMkLst>
        </pc:spChg>
      </pc:sldChg>
      <pc:sldChg chg="modSp add mod">
        <pc:chgData name="Yoel Kortick" userId="167978f5-7f40-4909-85d5-d4149554ad4e" providerId="ADAL" clId="{EBD6D3C4-26B9-47A8-8663-2966860C0F1D}" dt="2025-06-01T12:43:27.171" v="89"/>
        <pc:sldMkLst>
          <pc:docMk/>
          <pc:sldMk cId="3101334533" sldId="2147480433"/>
        </pc:sldMkLst>
        <pc:spChg chg="mod">
          <ac:chgData name="Yoel Kortick" userId="167978f5-7f40-4909-85d5-d4149554ad4e" providerId="ADAL" clId="{EBD6D3C4-26B9-47A8-8663-2966860C0F1D}" dt="2025-06-01T12:43:27.171" v="89"/>
          <ac:spMkLst>
            <pc:docMk/>
            <pc:sldMk cId="3101334533" sldId="2147480433"/>
            <ac:spMk id="5" creationId="{9B846F0D-B909-A456-29DB-C489EE4A1896}"/>
          </ac:spMkLst>
        </pc:spChg>
      </pc:sldChg>
      <pc:sldChg chg="modSp add mod">
        <pc:chgData name="Yoel Kortick" userId="167978f5-7f40-4909-85d5-d4149554ad4e" providerId="ADAL" clId="{EBD6D3C4-26B9-47A8-8663-2966860C0F1D}" dt="2025-06-01T12:43:58.607" v="94" actId="20577"/>
        <pc:sldMkLst>
          <pc:docMk/>
          <pc:sldMk cId="4187908048" sldId="2147480434"/>
        </pc:sldMkLst>
        <pc:spChg chg="mod">
          <ac:chgData name="Yoel Kortick" userId="167978f5-7f40-4909-85d5-d4149554ad4e" providerId="ADAL" clId="{EBD6D3C4-26B9-47A8-8663-2966860C0F1D}" dt="2025-06-01T12:43:58.607" v="94" actId="20577"/>
          <ac:spMkLst>
            <pc:docMk/>
            <pc:sldMk cId="4187908048" sldId="2147480434"/>
            <ac:spMk id="5" creationId="{D82483CB-88D3-FB16-8B0B-8B907F6B50A9}"/>
          </ac:spMkLst>
        </pc:spChg>
      </pc:sldChg>
      <pc:sldChg chg="modSp add mod">
        <pc:chgData name="Yoel Kortick" userId="167978f5-7f40-4909-85d5-d4149554ad4e" providerId="ADAL" clId="{EBD6D3C4-26B9-47A8-8663-2966860C0F1D}" dt="2025-06-01T12:44:19.078" v="99"/>
        <pc:sldMkLst>
          <pc:docMk/>
          <pc:sldMk cId="217493611" sldId="2147480435"/>
        </pc:sldMkLst>
        <pc:spChg chg="mod">
          <ac:chgData name="Yoel Kortick" userId="167978f5-7f40-4909-85d5-d4149554ad4e" providerId="ADAL" clId="{EBD6D3C4-26B9-47A8-8663-2966860C0F1D}" dt="2025-06-01T12:44:19.078" v="99"/>
          <ac:spMkLst>
            <pc:docMk/>
            <pc:sldMk cId="217493611" sldId="2147480435"/>
            <ac:spMk id="5" creationId="{30AC8BB2-32A0-0703-F5CA-0760AF79E4AC}"/>
          </ac:spMkLst>
        </pc:spChg>
      </pc:sldChg>
      <pc:sldChg chg="modSp add mod">
        <pc:chgData name="Yoel Kortick" userId="167978f5-7f40-4909-85d5-d4149554ad4e" providerId="ADAL" clId="{EBD6D3C4-26B9-47A8-8663-2966860C0F1D}" dt="2025-06-01T12:44:57.467" v="104"/>
        <pc:sldMkLst>
          <pc:docMk/>
          <pc:sldMk cId="3793389652" sldId="2147480436"/>
        </pc:sldMkLst>
      </pc:sldChg>
      <pc:sldChg chg="modSp add mod">
        <pc:chgData name="Yoel Kortick" userId="167978f5-7f40-4909-85d5-d4149554ad4e" providerId="ADAL" clId="{EBD6D3C4-26B9-47A8-8663-2966860C0F1D}" dt="2025-06-01T12:45:48.841" v="110" actId="313"/>
        <pc:sldMkLst>
          <pc:docMk/>
          <pc:sldMk cId="2583671206" sldId="2147480437"/>
        </pc:sldMkLst>
      </pc:sldChg>
      <pc:sldChg chg="modSp add mod">
        <pc:chgData name="Yoel Kortick" userId="167978f5-7f40-4909-85d5-d4149554ad4e" providerId="ADAL" clId="{EBD6D3C4-26B9-47A8-8663-2966860C0F1D}" dt="2025-06-01T12:47:12.199" v="121"/>
        <pc:sldMkLst>
          <pc:docMk/>
          <pc:sldMk cId="336357512" sldId="2147480438"/>
        </pc:sldMkLst>
      </pc:sldChg>
      <pc:sldChg chg="modSp add mod">
        <pc:chgData name="Yoel Kortick" userId="167978f5-7f40-4909-85d5-d4149554ad4e" providerId="ADAL" clId="{EBD6D3C4-26B9-47A8-8663-2966860C0F1D}" dt="2025-06-01T12:47:35.600" v="126"/>
        <pc:sldMkLst>
          <pc:docMk/>
          <pc:sldMk cId="1982059557" sldId="2147480439"/>
        </pc:sldMkLst>
      </pc:sldChg>
      <pc:sldChg chg="modSp add mod">
        <pc:chgData name="Yoel Kortick" userId="167978f5-7f40-4909-85d5-d4149554ad4e" providerId="ADAL" clId="{EBD6D3C4-26B9-47A8-8663-2966860C0F1D}" dt="2025-06-01T12:48:06.306" v="131"/>
        <pc:sldMkLst>
          <pc:docMk/>
          <pc:sldMk cId="3319784378" sldId="2147480440"/>
        </pc:sldMkLst>
      </pc:sldChg>
      <pc:sldChg chg="modSp add mod">
        <pc:chgData name="Yoel Kortick" userId="167978f5-7f40-4909-85d5-d4149554ad4e" providerId="ADAL" clId="{EBD6D3C4-26B9-47A8-8663-2966860C0F1D}" dt="2025-06-01T12:48:35.216" v="136"/>
        <pc:sldMkLst>
          <pc:docMk/>
          <pc:sldMk cId="3362003668" sldId="2147480441"/>
        </pc:sldMkLst>
      </pc:sldChg>
      <pc:sldChg chg="addSp delSp modSp add mod">
        <pc:chgData name="Yoel Kortick" userId="167978f5-7f40-4909-85d5-d4149554ad4e" providerId="ADAL" clId="{EBD6D3C4-26B9-47A8-8663-2966860C0F1D}" dt="2025-06-01T13:40:15.565" v="670" actId="14100"/>
        <pc:sldMkLst>
          <pc:docMk/>
          <pc:sldMk cId="1212022780" sldId="2147480442"/>
        </pc:sldMkLst>
      </pc:sldChg>
      <pc:sldMasterChg chg="addSp delSp modSp mod modSldLayout">
        <pc:chgData name="Yoel Kortick" userId="167978f5-7f40-4909-85d5-d4149554ad4e" providerId="ADAL" clId="{EBD6D3C4-26B9-47A8-8663-2966860C0F1D}" dt="2025-06-01T12:50:45.514" v="140" actId="478"/>
        <pc:sldMasterMkLst>
          <pc:docMk/>
          <pc:sldMasterMk cId="1691894521" sldId="2147483966"/>
        </pc:sldMasterMkLst>
        <pc:spChg chg="mod">
          <ac:chgData name="Yoel Kortick" userId="167978f5-7f40-4909-85d5-d4149554ad4e" providerId="ADAL" clId="{EBD6D3C4-26B9-47A8-8663-2966860C0F1D}" dt="2025-06-01T12:50:36.162" v="139"/>
          <ac:spMkLst>
            <pc:docMk/>
            <pc:sldMasterMk cId="1691894521" sldId="2147483966"/>
            <ac:spMk id="9" creationId="{AB544DE5-5571-AACB-5864-8AF858AA4B4E}"/>
          </ac:spMkLst>
        </pc:spChg>
        <pc:spChg chg="mod">
          <ac:chgData name="Yoel Kortick" userId="167978f5-7f40-4909-85d5-d4149554ad4e" providerId="ADAL" clId="{EBD6D3C4-26B9-47A8-8663-2966860C0F1D}" dt="2025-06-01T12:50:36.162" v="139"/>
          <ac:spMkLst>
            <pc:docMk/>
            <pc:sldMasterMk cId="1691894521" sldId="2147483966"/>
            <ac:spMk id="10" creationId="{ED63BC37-2610-4C45-B741-97BCA08110AA}"/>
          </ac:spMkLst>
        </pc:spChg>
        <pc:spChg chg="mod">
          <ac:chgData name="Yoel Kortick" userId="167978f5-7f40-4909-85d5-d4149554ad4e" providerId="ADAL" clId="{EBD6D3C4-26B9-47A8-8663-2966860C0F1D}" dt="2025-06-01T12:50:36.162" v="139"/>
          <ac:spMkLst>
            <pc:docMk/>
            <pc:sldMasterMk cId="1691894521" sldId="2147483966"/>
            <ac:spMk id="32" creationId="{5F3FBE2C-7981-4ABE-696D-8EF3BAAB92C7}"/>
          </ac:spMkLst>
        </pc:spChg>
        <pc:spChg chg="mod">
          <ac:chgData name="Yoel Kortick" userId="167978f5-7f40-4909-85d5-d4149554ad4e" providerId="ADAL" clId="{EBD6D3C4-26B9-47A8-8663-2966860C0F1D}" dt="2025-06-01T12:50:36.162" v="139"/>
          <ac:spMkLst>
            <pc:docMk/>
            <pc:sldMasterMk cId="1691894521" sldId="2147483966"/>
            <ac:spMk id="33" creationId="{21F27A6B-A0B9-3604-3695-79C4EA110848}"/>
          </ac:spMkLst>
        </pc:spChg>
        <pc:spChg chg="mod">
          <ac:chgData name="Yoel Kortick" userId="167978f5-7f40-4909-85d5-d4149554ad4e" providerId="ADAL" clId="{EBD6D3C4-26B9-47A8-8663-2966860C0F1D}" dt="2025-06-01T12:50:36.162" v="139"/>
          <ac:spMkLst>
            <pc:docMk/>
            <pc:sldMasterMk cId="1691894521" sldId="2147483966"/>
            <ac:spMk id="34" creationId="{93E2B987-22DB-BF0E-E1ED-2B9925D3447E}"/>
          </ac:spMkLst>
        </pc:spChg>
        <pc:spChg chg="mod">
          <ac:chgData name="Yoel Kortick" userId="167978f5-7f40-4909-85d5-d4149554ad4e" providerId="ADAL" clId="{EBD6D3C4-26B9-47A8-8663-2966860C0F1D}" dt="2025-06-01T12:50:36.162" v="139"/>
          <ac:spMkLst>
            <pc:docMk/>
            <pc:sldMasterMk cId="1691894521" sldId="2147483966"/>
            <ac:spMk id="44" creationId="{F6AE920D-B39A-D8EA-526B-4970AC3FA4BA}"/>
          </ac:spMkLst>
        </pc:spChg>
        <pc:spChg chg="mod">
          <ac:chgData name="Yoel Kortick" userId="167978f5-7f40-4909-85d5-d4149554ad4e" providerId="ADAL" clId="{EBD6D3C4-26B9-47A8-8663-2966860C0F1D}" dt="2025-06-01T12:50:36.162" v="139"/>
          <ac:spMkLst>
            <pc:docMk/>
            <pc:sldMasterMk cId="1691894521" sldId="2147483966"/>
            <ac:spMk id="49" creationId="{4E736410-DF59-D550-49FA-351842F29D74}"/>
          </ac:spMkLst>
        </pc:spChg>
        <pc:spChg chg="mod">
          <ac:chgData name="Yoel Kortick" userId="167978f5-7f40-4909-85d5-d4149554ad4e" providerId="ADAL" clId="{EBD6D3C4-26B9-47A8-8663-2966860C0F1D}" dt="2025-06-01T12:50:36.162" v="139"/>
          <ac:spMkLst>
            <pc:docMk/>
            <pc:sldMasterMk cId="1691894521" sldId="2147483966"/>
            <ac:spMk id="53" creationId="{3F02E406-4A6C-7592-238C-A5BACDA2ABEE}"/>
          </ac:spMkLst>
        </pc:spChg>
        <pc:spChg chg="mod">
          <ac:chgData name="Yoel Kortick" userId="167978f5-7f40-4909-85d5-d4149554ad4e" providerId="ADAL" clId="{EBD6D3C4-26B9-47A8-8663-2966860C0F1D}" dt="2025-06-01T12:50:36.162" v="139"/>
          <ac:spMkLst>
            <pc:docMk/>
            <pc:sldMasterMk cId="1691894521" sldId="2147483966"/>
            <ac:spMk id="55" creationId="{6F9238F1-E290-1463-2AF4-2F30C0FC7607}"/>
          </ac:spMkLst>
        </pc:spChg>
        <pc:spChg chg="mod">
          <ac:chgData name="Yoel Kortick" userId="167978f5-7f40-4909-85d5-d4149554ad4e" providerId="ADAL" clId="{EBD6D3C4-26B9-47A8-8663-2966860C0F1D}" dt="2025-06-01T12:50:36.162" v="139"/>
          <ac:spMkLst>
            <pc:docMk/>
            <pc:sldMasterMk cId="1691894521" sldId="2147483966"/>
            <ac:spMk id="57" creationId="{435C2D21-D862-216C-DE6C-E2E873D475F8}"/>
          </ac:spMkLst>
        </pc:spChg>
        <pc:sldLayoutChg chg="delSp mod">
          <pc:chgData name="Yoel Kortick" userId="167978f5-7f40-4909-85d5-d4149554ad4e" providerId="ADAL" clId="{EBD6D3C4-26B9-47A8-8663-2966860C0F1D}" dt="2025-06-01T12:50:45.514" v="140" actId="478"/>
          <pc:sldLayoutMkLst>
            <pc:docMk/>
            <pc:sldMasterMk cId="1691894521" sldId="2147483966"/>
            <pc:sldLayoutMk cId="447397038" sldId="2147483919"/>
          </pc:sldLayoutMkLst>
        </pc:sldLayoutChg>
      </pc:sldMasterChg>
    </pc:docChg>
  </pc:docChgLst>
  <pc:docChgLst>
    <pc:chgData name="Yoel Kortick" userId="167978f5-7f40-4909-85d5-d4149554ad4e" providerId="ADAL" clId="{D5EFCFF0-18F7-4D1C-8F1A-86644CE5E738}"/>
    <pc:docChg chg="modSld">
      <pc:chgData name="Yoel Kortick" userId="167978f5-7f40-4909-85d5-d4149554ad4e" providerId="ADAL" clId="{D5EFCFF0-18F7-4D1C-8F1A-86644CE5E738}" dt="2024-10-02T05:45:29.991" v="21" actId="6549"/>
      <pc:docMkLst>
        <pc:docMk/>
      </pc:docMkLst>
      <pc:sldChg chg="modSp mod">
        <pc:chgData name="Yoel Kortick" userId="167978f5-7f40-4909-85d5-d4149554ad4e" providerId="ADAL" clId="{D5EFCFF0-18F7-4D1C-8F1A-86644CE5E738}" dt="2024-09-29T11:44:01.676" v="0"/>
        <pc:sldMkLst>
          <pc:docMk/>
          <pc:sldMk cId="1637256743" sldId="657"/>
        </pc:sldMkLst>
      </pc:sldChg>
      <pc:sldChg chg="modSp mod">
        <pc:chgData name="Yoel Kortick" userId="167978f5-7f40-4909-85d5-d4149554ad4e" providerId="ADAL" clId="{D5EFCFF0-18F7-4D1C-8F1A-86644CE5E738}" dt="2024-09-29T12:37:25.739" v="1" actId="6549"/>
        <pc:sldMkLst>
          <pc:docMk/>
          <pc:sldMk cId="2361624102" sldId="659"/>
        </pc:sldMkLst>
      </pc:sldChg>
      <pc:sldChg chg="modSp mod">
        <pc:chgData name="Yoel Kortick" userId="167978f5-7f40-4909-85d5-d4149554ad4e" providerId="ADAL" clId="{D5EFCFF0-18F7-4D1C-8F1A-86644CE5E738}" dt="2024-09-29T13:32:01.335" v="19"/>
        <pc:sldMkLst>
          <pc:docMk/>
          <pc:sldMk cId="2713070438" sldId="660"/>
        </pc:sldMkLst>
      </pc:sldChg>
      <pc:sldChg chg="modSp mod">
        <pc:chgData name="Yoel Kortick" userId="167978f5-7f40-4909-85d5-d4149554ad4e" providerId="ADAL" clId="{D5EFCFF0-18F7-4D1C-8F1A-86644CE5E738}" dt="2024-10-02T05:45:29.991" v="21" actId="6549"/>
        <pc:sldMkLst>
          <pc:docMk/>
          <pc:sldMk cId="2522504581" sldId="665"/>
        </pc:sldMkLst>
      </pc:sldChg>
      <pc:sldChg chg="modSp">
        <pc:chgData name="Yoel Kortick" userId="167978f5-7f40-4909-85d5-d4149554ad4e" providerId="ADAL" clId="{D5EFCFF0-18F7-4D1C-8F1A-86644CE5E738}" dt="2024-09-29T12:42:09.082" v="18"/>
        <pc:sldMkLst>
          <pc:docMk/>
          <pc:sldMk cId="951884392" sldId="674"/>
        </pc:sldMkLst>
      </pc:sldChg>
      <pc:sldChg chg="modSp mod">
        <pc:chgData name="Yoel Kortick" userId="167978f5-7f40-4909-85d5-d4149554ad4e" providerId="ADAL" clId="{D5EFCFF0-18F7-4D1C-8F1A-86644CE5E738}" dt="2024-10-02T05:43:23.063" v="20" actId="6549"/>
        <pc:sldMkLst>
          <pc:docMk/>
          <pc:sldMk cId="290025533" sldId="680"/>
        </pc:sldMkLst>
      </pc:sldChg>
    </pc:docChg>
  </pc:docChgLst>
  <pc:docChgLst>
    <pc:chgData name="Yoel Kortick" userId="167978f5-7f40-4909-85d5-d4149554ad4e" providerId="ADAL" clId="{CA1829DA-12F1-4547-B2D0-0244A93906B3}"/>
    <pc:docChg chg="undo custSel addSld delSld modSld modSection">
      <pc:chgData name="Yoel Kortick" userId="167978f5-7f40-4909-85d5-d4149554ad4e" providerId="ADAL" clId="{CA1829DA-12F1-4547-B2D0-0244A93906B3}" dt="2024-10-02T09:40:04.641" v="1619" actId="20577"/>
      <pc:docMkLst>
        <pc:docMk/>
      </pc:docMkLst>
      <pc:sldChg chg="modSp mod">
        <pc:chgData name="Yoel Kortick" userId="167978f5-7f40-4909-85d5-d4149554ad4e" providerId="ADAL" clId="{CA1829DA-12F1-4547-B2D0-0244A93906B3}" dt="2024-10-02T09:39:00.339" v="1519"/>
        <pc:sldMkLst>
          <pc:docMk/>
          <pc:sldMk cId="815051809" sldId="388"/>
        </pc:sldMkLst>
      </pc:sldChg>
      <pc:sldChg chg="modSp del mod">
        <pc:chgData name="Yoel Kortick" userId="167978f5-7f40-4909-85d5-d4149554ad4e" providerId="ADAL" clId="{CA1829DA-12F1-4547-B2D0-0244A93906B3}" dt="2024-10-02T09:37:26.629" v="1452" actId="47"/>
        <pc:sldMkLst>
          <pc:docMk/>
          <pc:sldMk cId="1745681045" sldId="397"/>
        </pc:sldMkLst>
      </pc:sldChg>
      <pc:sldChg chg="del">
        <pc:chgData name="Yoel Kortick" userId="167978f5-7f40-4909-85d5-d4149554ad4e" providerId="ADAL" clId="{CA1829DA-12F1-4547-B2D0-0244A93906B3}" dt="2024-10-02T09:37:39.871" v="1458" actId="47"/>
        <pc:sldMkLst>
          <pc:docMk/>
          <pc:sldMk cId="2554479115" sldId="398"/>
        </pc:sldMkLst>
      </pc:sldChg>
      <pc:sldChg chg="modSp mod">
        <pc:chgData name="Yoel Kortick" userId="167978f5-7f40-4909-85d5-d4149554ad4e" providerId="ADAL" clId="{CA1829DA-12F1-4547-B2D0-0244A93906B3}" dt="2024-10-02T09:36:39.718" v="1451" actId="20577"/>
        <pc:sldMkLst>
          <pc:docMk/>
          <pc:sldMk cId="1637256743" sldId="657"/>
        </pc:sldMkLst>
      </pc:sldChg>
      <pc:sldChg chg="modSp">
        <pc:chgData name="Yoel Kortick" userId="167978f5-7f40-4909-85d5-d4149554ad4e" providerId="ADAL" clId="{CA1829DA-12F1-4547-B2D0-0244A93906B3}" dt="2024-10-02T08:57:35.811" v="284"/>
        <pc:sldMkLst>
          <pc:docMk/>
          <pc:sldMk cId="430718176" sldId="658"/>
        </pc:sldMkLst>
      </pc:sldChg>
      <pc:sldChg chg="delSp modSp mod">
        <pc:chgData name="Yoel Kortick" userId="167978f5-7f40-4909-85d5-d4149554ad4e" providerId="ADAL" clId="{CA1829DA-12F1-4547-B2D0-0244A93906B3}" dt="2024-10-02T09:06:28.596" v="1000" actId="20577"/>
        <pc:sldMkLst>
          <pc:docMk/>
          <pc:sldMk cId="2361624102" sldId="659"/>
        </pc:sldMkLst>
      </pc:sldChg>
      <pc:sldChg chg="addSp delSp modSp mod">
        <pc:chgData name="Yoel Kortick" userId="167978f5-7f40-4909-85d5-d4149554ad4e" providerId="ADAL" clId="{CA1829DA-12F1-4547-B2D0-0244A93906B3}" dt="2024-10-02T09:14:23.509" v="1401" actId="1037"/>
        <pc:sldMkLst>
          <pc:docMk/>
          <pc:sldMk cId="2713070438" sldId="660"/>
        </pc:sldMkLst>
      </pc:sldChg>
      <pc:sldChg chg="addSp delSp modSp mod">
        <pc:chgData name="Yoel Kortick" userId="167978f5-7f40-4909-85d5-d4149554ad4e" providerId="ADAL" clId="{CA1829DA-12F1-4547-B2D0-0244A93906B3}" dt="2024-10-02T09:13:21.764" v="1350" actId="6549"/>
        <pc:sldMkLst>
          <pc:docMk/>
          <pc:sldMk cId="4080373386" sldId="661"/>
        </pc:sldMkLst>
      </pc:sldChg>
      <pc:sldChg chg="modSp del">
        <pc:chgData name="Yoel Kortick" userId="167978f5-7f40-4909-85d5-d4149554ad4e" providerId="ADAL" clId="{CA1829DA-12F1-4547-B2D0-0244A93906B3}" dt="2024-10-02T09:14:37.211" v="1402" actId="47"/>
        <pc:sldMkLst>
          <pc:docMk/>
          <pc:sldMk cId="3899228947" sldId="662"/>
        </pc:sldMkLst>
      </pc:sldChg>
      <pc:sldChg chg="modSp del">
        <pc:chgData name="Yoel Kortick" userId="167978f5-7f40-4909-85d5-d4149554ad4e" providerId="ADAL" clId="{CA1829DA-12F1-4547-B2D0-0244A93906B3}" dt="2024-10-02T09:14:40.672" v="1406" actId="47"/>
        <pc:sldMkLst>
          <pc:docMk/>
          <pc:sldMk cId="36023688" sldId="663"/>
        </pc:sldMkLst>
      </pc:sldChg>
      <pc:sldChg chg="modSp del">
        <pc:chgData name="Yoel Kortick" userId="167978f5-7f40-4909-85d5-d4149554ad4e" providerId="ADAL" clId="{CA1829DA-12F1-4547-B2D0-0244A93906B3}" dt="2024-10-02T09:14:41.683" v="1407" actId="47"/>
        <pc:sldMkLst>
          <pc:docMk/>
          <pc:sldMk cId="485271240" sldId="664"/>
        </pc:sldMkLst>
      </pc:sldChg>
      <pc:sldChg chg="modSp del">
        <pc:chgData name="Yoel Kortick" userId="167978f5-7f40-4909-85d5-d4149554ad4e" providerId="ADAL" clId="{CA1829DA-12F1-4547-B2D0-0244A93906B3}" dt="2024-10-02T09:14:42.976" v="1408" actId="47"/>
        <pc:sldMkLst>
          <pc:docMk/>
          <pc:sldMk cId="2522504581" sldId="665"/>
        </pc:sldMkLst>
      </pc:sldChg>
      <pc:sldChg chg="modSp del">
        <pc:chgData name="Yoel Kortick" userId="167978f5-7f40-4909-85d5-d4149554ad4e" providerId="ADAL" clId="{CA1829DA-12F1-4547-B2D0-0244A93906B3}" dt="2024-10-02T09:14:43.900" v="1409" actId="47"/>
        <pc:sldMkLst>
          <pc:docMk/>
          <pc:sldMk cId="3942703660" sldId="666"/>
        </pc:sldMkLst>
      </pc:sldChg>
      <pc:sldChg chg="modSp del">
        <pc:chgData name="Yoel Kortick" userId="167978f5-7f40-4909-85d5-d4149554ad4e" providerId="ADAL" clId="{CA1829DA-12F1-4547-B2D0-0244A93906B3}" dt="2024-10-02T09:14:44.997" v="1410" actId="47"/>
        <pc:sldMkLst>
          <pc:docMk/>
          <pc:sldMk cId="4182833070" sldId="667"/>
        </pc:sldMkLst>
      </pc:sldChg>
      <pc:sldChg chg="modSp del">
        <pc:chgData name="Yoel Kortick" userId="167978f5-7f40-4909-85d5-d4149554ad4e" providerId="ADAL" clId="{CA1829DA-12F1-4547-B2D0-0244A93906B3}" dt="2024-10-02T09:14:45.664" v="1411" actId="47"/>
        <pc:sldMkLst>
          <pc:docMk/>
          <pc:sldMk cId="4125856380" sldId="668"/>
        </pc:sldMkLst>
      </pc:sldChg>
      <pc:sldChg chg="modSp del">
        <pc:chgData name="Yoel Kortick" userId="167978f5-7f40-4909-85d5-d4149554ad4e" providerId="ADAL" clId="{CA1829DA-12F1-4547-B2D0-0244A93906B3}" dt="2024-10-02T09:14:46.664" v="1412" actId="47"/>
        <pc:sldMkLst>
          <pc:docMk/>
          <pc:sldMk cId="358535453" sldId="669"/>
        </pc:sldMkLst>
      </pc:sldChg>
      <pc:sldChg chg="modSp del">
        <pc:chgData name="Yoel Kortick" userId="167978f5-7f40-4909-85d5-d4149554ad4e" providerId="ADAL" clId="{CA1829DA-12F1-4547-B2D0-0244A93906B3}" dt="2024-10-02T09:14:47.394" v="1413" actId="47"/>
        <pc:sldMkLst>
          <pc:docMk/>
          <pc:sldMk cId="2557931722" sldId="670"/>
        </pc:sldMkLst>
      </pc:sldChg>
      <pc:sldChg chg="modSp del">
        <pc:chgData name="Yoel Kortick" userId="167978f5-7f40-4909-85d5-d4149554ad4e" providerId="ADAL" clId="{CA1829DA-12F1-4547-B2D0-0244A93906B3}" dt="2024-10-02T09:14:48.212" v="1414" actId="47"/>
        <pc:sldMkLst>
          <pc:docMk/>
          <pc:sldMk cId="1349648569" sldId="671"/>
        </pc:sldMkLst>
      </pc:sldChg>
      <pc:sldChg chg="modSp mod">
        <pc:chgData name="Yoel Kortick" userId="167978f5-7f40-4909-85d5-d4149554ad4e" providerId="ADAL" clId="{CA1829DA-12F1-4547-B2D0-0244A93906B3}" dt="2024-10-02T09:38:48.750" v="1517" actId="313"/>
        <pc:sldMkLst>
          <pc:docMk/>
          <pc:sldMk cId="1444690400" sldId="672"/>
        </pc:sldMkLst>
      </pc:sldChg>
      <pc:sldChg chg="modSp mod">
        <pc:chgData name="Yoel Kortick" userId="167978f5-7f40-4909-85d5-d4149554ad4e" providerId="ADAL" clId="{CA1829DA-12F1-4547-B2D0-0244A93906B3}" dt="2024-10-02T09:40:04.641" v="1619" actId="20577"/>
        <pc:sldMkLst>
          <pc:docMk/>
          <pc:sldMk cId="262480220" sldId="673"/>
        </pc:sldMkLst>
      </pc:sldChg>
      <pc:sldChg chg="modSp del">
        <pc:chgData name="Yoel Kortick" userId="167978f5-7f40-4909-85d5-d4149554ad4e" providerId="ADAL" clId="{CA1829DA-12F1-4547-B2D0-0244A93906B3}" dt="2024-10-02T09:39:20.844" v="1521" actId="47"/>
        <pc:sldMkLst>
          <pc:docMk/>
          <pc:sldMk cId="951884392" sldId="674"/>
        </pc:sldMkLst>
      </pc:sldChg>
      <pc:sldChg chg="modSp del">
        <pc:chgData name="Yoel Kortick" userId="167978f5-7f40-4909-85d5-d4149554ad4e" providerId="ADAL" clId="{CA1829DA-12F1-4547-B2D0-0244A93906B3}" dt="2024-10-02T09:39:20.844" v="1521" actId="47"/>
        <pc:sldMkLst>
          <pc:docMk/>
          <pc:sldMk cId="3261647200" sldId="675"/>
        </pc:sldMkLst>
      </pc:sldChg>
      <pc:sldChg chg="modSp del">
        <pc:chgData name="Yoel Kortick" userId="167978f5-7f40-4909-85d5-d4149554ad4e" providerId="ADAL" clId="{CA1829DA-12F1-4547-B2D0-0244A93906B3}" dt="2024-10-02T09:39:20.844" v="1521" actId="47"/>
        <pc:sldMkLst>
          <pc:docMk/>
          <pc:sldMk cId="3640054145" sldId="676"/>
        </pc:sldMkLst>
      </pc:sldChg>
      <pc:sldChg chg="modSp del">
        <pc:chgData name="Yoel Kortick" userId="167978f5-7f40-4909-85d5-d4149554ad4e" providerId="ADAL" clId="{CA1829DA-12F1-4547-B2D0-0244A93906B3}" dt="2024-10-02T09:14:48.888" v="1415" actId="47"/>
        <pc:sldMkLst>
          <pc:docMk/>
          <pc:sldMk cId="3775107082" sldId="677"/>
        </pc:sldMkLst>
      </pc:sldChg>
      <pc:sldChg chg="modSp del">
        <pc:chgData name="Yoel Kortick" userId="167978f5-7f40-4909-85d5-d4149554ad4e" providerId="ADAL" clId="{CA1829DA-12F1-4547-B2D0-0244A93906B3}" dt="2024-10-02T09:39:20.844" v="1521" actId="47"/>
        <pc:sldMkLst>
          <pc:docMk/>
          <pc:sldMk cId="972072772" sldId="678"/>
        </pc:sldMkLst>
      </pc:sldChg>
      <pc:sldChg chg="modSp del">
        <pc:chgData name="Yoel Kortick" userId="167978f5-7f40-4909-85d5-d4149554ad4e" providerId="ADAL" clId="{CA1829DA-12F1-4547-B2D0-0244A93906B3}" dt="2024-10-02T09:39:20.844" v="1521" actId="47"/>
        <pc:sldMkLst>
          <pc:docMk/>
          <pc:sldMk cId="4162894846" sldId="679"/>
        </pc:sldMkLst>
      </pc:sldChg>
      <pc:sldChg chg="modSp del">
        <pc:chgData name="Yoel Kortick" userId="167978f5-7f40-4909-85d5-d4149554ad4e" providerId="ADAL" clId="{CA1829DA-12F1-4547-B2D0-0244A93906B3}" dt="2024-10-02T09:14:39.751" v="1405" actId="47"/>
        <pc:sldMkLst>
          <pc:docMk/>
          <pc:sldMk cId="290025533" sldId="680"/>
        </pc:sldMkLst>
      </pc:sldChg>
      <pc:sldChg chg="modSp del">
        <pc:chgData name="Yoel Kortick" userId="167978f5-7f40-4909-85d5-d4149554ad4e" providerId="ADAL" clId="{CA1829DA-12F1-4547-B2D0-0244A93906B3}" dt="2024-10-02T09:14:38.007" v="1403" actId="47"/>
        <pc:sldMkLst>
          <pc:docMk/>
          <pc:sldMk cId="1458079799" sldId="681"/>
        </pc:sldMkLst>
      </pc:sldChg>
      <pc:sldChg chg="modSp del">
        <pc:chgData name="Yoel Kortick" userId="167978f5-7f40-4909-85d5-d4149554ad4e" providerId="ADAL" clId="{CA1829DA-12F1-4547-B2D0-0244A93906B3}" dt="2024-10-02T09:14:38.858" v="1404" actId="47"/>
        <pc:sldMkLst>
          <pc:docMk/>
          <pc:sldMk cId="653059079" sldId="682"/>
        </pc:sldMkLst>
      </pc:sldChg>
      <pc:sldChg chg="add del">
        <pc:chgData name="Yoel Kortick" userId="167978f5-7f40-4909-85d5-d4149554ad4e" providerId="ADAL" clId="{CA1829DA-12F1-4547-B2D0-0244A93906B3}" dt="2024-10-02T08:56:55.882" v="283" actId="47"/>
        <pc:sldMkLst>
          <pc:docMk/>
          <pc:sldMk cId="226099474" sldId="683"/>
        </pc:sldMkLst>
      </pc:sldChg>
      <pc:sldChg chg="modSp add del mod">
        <pc:chgData name="Yoel Kortick" userId="167978f5-7f40-4909-85d5-d4149554ad4e" providerId="ADAL" clId="{CA1829DA-12F1-4547-B2D0-0244A93906B3}" dt="2024-10-02T09:37:26.629" v="1452" actId="47"/>
        <pc:sldMkLst>
          <pc:docMk/>
          <pc:sldMk cId="1886035152" sldId="684"/>
        </pc:sldMkLst>
      </pc:sldChg>
      <pc:sldChg chg="addSp delSp modSp add mod">
        <pc:chgData name="Yoel Kortick" userId="167978f5-7f40-4909-85d5-d4149554ad4e" providerId="ADAL" clId="{CA1829DA-12F1-4547-B2D0-0244A93906B3}" dt="2024-10-02T09:14:16.086" v="1395" actId="1037"/>
        <pc:sldMkLst>
          <pc:docMk/>
          <pc:sldMk cId="1057754185" sldId="685"/>
        </pc:sldMkLst>
      </pc:sldChg>
      <pc:sldChg chg="addSp delSp modSp add mod">
        <pc:chgData name="Yoel Kortick" userId="167978f5-7f40-4909-85d5-d4149554ad4e" providerId="ADAL" clId="{CA1829DA-12F1-4547-B2D0-0244A93906B3}" dt="2024-10-02T09:14:02.592" v="1373" actId="1037"/>
        <pc:sldMkLst>
          <pc:docMk/>
          <pc:sldMk cId="1245168835" sldId="686"/>
        </pc:sldMkLst>
      </pc:sldChg>
    </pc:docChg>
  </pc:docChgLst>
  <pc:docChgLst>
    <pc:chgData name="Yoel Kortick" userId="167978f5-7f40-4909-85d5-d4149554ad4e" providerId="ADAL" clId="{997B3B1A-0240-4AEE-983E-AC0E36069F41}"/>
    <pc:docChg chg="addSld delSld modSld modSection">
      <pc:chgData name="Yoel Kortick" userId="167978f5-7f40-4909-85d5-d4149554ad4e" providerId="ADAL" clId="{997B3B1A-0240-4AEE-983E-AC0E36069F41}" dt="2025-06-03T15:29:53.700" v="31"/>
      <pc:docMkLst>
        <pc:docMk/>
      </pc:docMkLst>
      <pc:sldChg chg="del">
        <pc:chgData name="Yoel Kortick" userId="167978f5-7f40-4909-85d5-d4149554ad4e" providerId="ADAL" clId="{997B3B1A-0240-4AEE-983E-AC0E36069F41}" dt="2025-06-03T15:24:13.884" v="13" actId="47"/>
        <pc:sldMkLst>
          <pc:docMk/>
          <pc:sldMk cId="2361624102" sldId="659"/>
        </pc:sldMkLst>
      </pc:sldChg>
      <pc:sldChg chg="modSp del">
        <pc:chgData name="Yoel Kortick" userId="167978f5-7f40-4909-85d5-d4149554ad4e" providerId="ADAL" clId="{997B3B1A-0240-4AEE-983E-AC0E36069F41}" dt="2025-06-03T15:24:23.695" v="15" actId="47"/>
        <pc:sldMkLst>
          <pc:docMk/>
          <pc:sldMk cId="262480220" sldId="673"/>
        </pc:sldMkLst>
        <pc:spChg chg="mod">
          <ac:chgData name="Yoel Kortick" userId="167978f5-7f40-4909-85d5-d4149554ad4e" providerId="ADAL" clId="{997B3B1A-0240-4AEE-983E-AC0E36069F41}" dt="2025-06-03T15:20:12.549" v="1"/>
          <ac:spMkLst>
            <pc:docMk/>
            <pc:sldMk cId="262480220" sldId="673"/>
            <ac:spMk id="10" creationId="{4C5297D4-1A90-BA7E-1EA2-3486955EA032}"/>
          </ac:spMkLst>
        </pc:spChg>
      </pc:sldChg>
      <pc:sldChg chg="modSp del">
        <pc:chgData name="Yoel Kortick" userId="167978f5-7f40-4909-85d5-d4149554ad4e" providerId="ADAL" clId="{997B3B1A-0240-4AEE-983E-AC0E36069F41}" dt="2025-06-03T15:24:23.695" v="15" actId="47"/>
        <pc:sldMkLst>
          <pc:docMk/>
          <pc:sldMk cId="3923353638" sldId="675"/>
        </pc:sldMkLst>
        <pc:spChg chg="mod">
          <ac:chgData name="Yoel Kortick" userId="167978f5-7f40-4909-85d5-d4149554ad4e" providerId="ADAL" clId="{997B3B1A-0240-4AEE-983E-AC0E36069F41}" dt="2025-06-03T15:20:12.549" v="1"/>
          <ac:spMkLst>
            <pc:docMk/>
            <pc:sldMk cId="3923353638" sldId="675"/>
            <ac:spMk id="10" creationId="{4C5297D4-1A90-BA7E-1EA2-3486955EA032}"/>
          </ac:spMkLst>
        </pc:spChg>
      </pc:sldChg>
      <pc:sldChg chg="modSp del">
        <pc:chgData name="Yoel Kortick" userId="167978f5-7f40-4909-85d5-d4149554ad4e" providerId="ADAL" clId="{997B3B1A-0240-4AEE-983E-AC0E36069F41}" dt="2025-06-03T15:24:54.593" v="17" actId="47"/>
        <pc:sldMkLst>
          <pc:docMk/>
          <pc:sldMk cId="2958276789" sldId="678"/>
        </pc:sldMkLst>
        <pc:spChg chg="mod">
          <ac:chgData name="Yoel Kortick" userId="167978f5-7f40-4909-85d5-d4149554ad4e" providerId="ADAL" clId="{997B3B1A-0240-4AEE-983E-AC0E36069F41}" dt="2025-06-03T15:20:47.693" v="3"/>
          <ac:spMkLst>
            <pc:docMk/>
            <pc:sldMk cId="2958276789" sldId="678"/>
            <ac:spMk id="10" creationId="{4C5297D4-1A90-BA7E-1EA2-3486955EA032}"/>
          </ac:spMkLst>
        </pc:spChg>
      </pc:sldChg>
      <pc:sldChg chg="del">
        <pc:chgData name="Yoel Kortick" userId="167978f5-7f40-4909-85d5-d4149554ad4e" providerId="ADAL" clId="{997B3B1A-0240-4AEE-983E-AC0E36069F41}" dt="2025-06-03T15:25:46.650" v="22" actId="47"/>
        <pc:sldMkLst>
          <pc:docMk/>
          <pc:sldMk cId="4101289709" sldId="688"/>
        </pc:sldMkLst>
      </pc:sldChg>
      <pc:sldChg chg="del">
        <pc:chgData name="Yoel Kortick" userId="167978f5-7f40-4909-85d5-d4149554ad4e" providerId="ADAL" clId="{997B3B1A-0240-4AEE-983E-AC0E36069F41}" dt="2025-06-03T15:25:46.650" v="22" actId="47"/>
        <pc:sldMkLst>
          <pc:docMk/>
          <pc:sldMk cId="677611823" sldId="689"/>
        </pc:sldMkLst>
      </pc:sldChg>
      <pc:sldChg chg="del">
        <pc:chgData name="Yoel Kortick" userId="167978f5-7f40-4909-85d5-d4149554ad4e" providerId="ADAL" clId="{997B3B1A-0240-4AEE-983E-AC0E36069F41}" dt="2025-06-03T15:25:46.650" v="22" actId="47"/>
        <pc:sldMkLst>
          <pc:docMk/>
          <pc:sldMk cId="32588567" sldId="690"/>
        </pc:sldMkLst>
      </pc:sldChg>
      <pc:sldChg chg="del">
        <pc:chgData name="Yoel Kortick" userId="167978f5-7f40-4909-85d5-d4149554ad4e" providerId="ADAL" clId="{997B3B1A-0240-4AEE-983E-AC0E36069F41}" dt="2025-06-03T15:25:46.650" v="22" actId="47"/>
        <pc:sldMkLst>
          <pc:docMk/>
          <pc:sldMk cId="1628872648" sldId="692"/>
        </pc:sldMkLst>
      </pc:sldChg>
      <pc:sldChg chg="del">
        <pc:chgData name="Yoel Kortick" userId="167978f5-7f40-4909-85d5-d4149554ad4e" providerId="ADAL" clId="{997B3B1A-0240-4AEE-983E-AC0E36069F41}" dt="2025-06-03T15:24:13.884" v="13" actId="47"/>
        <pc:sldMkLst>
          <pc:docMk/>
          <pc:sldMk cId="356351807" sldId="711"/>
        </pc:sldMkLst>
      </pc:sldChg>
      <pc:sldChg chg="del">
        <pc:chgData name="Yoel Kortick" userId="167978f5-7f40-4909-85d5-d4149554ad4e" providerId="ADAL" clId="{997B3B1A-0240-4AEE-983E-AC0E36069F41}" dt="2025-06-03T15:24:13.884" v="13" actId="47"/>
        <pc:sldMkLst>
          <pc:docMk/>
          <pc:sldMk cId="2584945947" sldId="712"/>
        </pc:sldMkLst>
      </pc:sldChg>
      <pc:sldChg chg="modSp del">
        <pc:chgData name="Yoel Kortick" userId="167978f5-7f40-4909-85d5-d4149554ad4e" providerId="ADAL" clId="{997B3B1A-0240-4AEE-983E-AC0E36069F41}" dt="2025-06-03T15:24:54.593" v="17" actId="47"/>
        <pc:sldMkLst>
          <pc:docMk/>
          <pc:sldMk cId="3594030821" sldId="713"/>
        </pc:sldMkLst>
        <pc:spChg chg="mod">
          <ac:chgData name="Yoel Kortick" userId="167978f5-7f40-4909-85d5-d4149554ad4e" providerId="ADAL" clId="{997B3B1A-0240-4AEE-983E-AC0E36069F41}" dt="2025-06-03T15:20:47.693" v="3"/>
          <ac:spMkLst>
            <pc:docMk/>
            <pc:sldMk cId="3594030821" sldId="713"/>
            <ac:spMk id="4" creationId="{3B73B2E0-E598-4A76-ACD1-5B77F7D15B2D}"/>
          </ac:spMkLst>
        </pc:spChg>
        <pc:spChg chg="mod">
          <ac:chgData name="Yoel Kortick" userId="167978f5-7f40-4909-85d5-d4149554ad4e" providerId="ADAL" clId="{997B3B1A-0240-4AEE-983E-AC0E36069F41}" dt="2025-06-03T15:20:47.693" v="3"/>
          <ac:spMkLst>
            <pc:docMk/>
            <pc:sldMk cId="3594030821" sldId="713"/>
            <ac:spMk id="10" creationId="{4C5297D4-1A90-BA7E-1EA2-3486955EA032}"/>
          </ac:spMkLst>
        </pc:spChg>
      </pc:sldChg>
      <pc:sldChg chg="del">
        <pc:chgData name="Yoel Kortick" userId="167978f5-7f40-4909-85d5-d4149554ad4e" providerId="ADAL" clId="{997B3B1A-0240-4AEE-983E-AC0E36069F41}" dt="2025-06-03T15:24:13.884" v="13" actId="47"/>
        <pc:sldMkLst>
          <pc:docMk/>
          <pc:sldMk cId="2090970402" sldId="718"/>
        </pc:sldMkLst>
      </pc:sldChg>
      <pc:sldChg chg="modSp del">
        <pc:chgData name="Yoel Kortick" userId="167978f5-7f40-4909-85d5-d4149554ad4e" providerId="ADAL" clId="{997B3B1A-0240-4AEE-983E-AC0E36069F41}" dt="2025-06-03T15:25:37.782" v="21" actId="47"/>
        <pc:sldMkLst>
          <pc:docMk/>
          <pc:sldMk cId="2698771425" sldId="721"/>
        </pc:sldMkLst>
        <pc:spChg chg="mod">
          <ac:chgData name="Yoel Kortick" userId="167978f5-7f40-4909-85d5-d4149554ad4e" providerId="ADAL" clId="{997B3B1A-0240-4AEE-983E-AC0E36069F41}" dt="2025-06-03T15:22:09.191" v="6"/>
          <ac:spMkLst>
            <pc:docMk/>
            <pc:sldMk cId="2698771425" sldId="721"/>
            <ac:spMk id="10" creationId="{4C5297D4-1A90-BA7E-1EA2-3486955EA032}"/>
          </ac:spMkLst>
        </pc:spChg>
      </pc:sldChg>
      <pc:sldChg chg="modSp del">
        <pc:chgData name="Yoel Kortick" userId="167978f5-7f40-4909-85d5-d4149554ad4e" providerId="ADAL" clId="{997B3B1A-0240-4AEE-983E-AC0E36069F41}" dt="2025-06-03T15:25:37.782" v="21" actId="47"/>
        <pc:sldMkLst>
          <pc:docMk/>
          <pc:sldMk cId="2502732835" sldId="722"/>
        </pc:sldMkLst>
        <pc:spChg chg="mod">
          <ac:chgData name="Yoel Kortick" userId="167978f5-7f40-4909-85d5-d4149554ad4e" providerId="ADAL" clId="{997B3B1A-0240-4AEE-983E-AC0E36069F41}" dt="2025-06-03T15:22:09.191" v="6"/>
          <ac:spMkLst>
            <pc:docMk/>
            <pc:sldMk cId="2502732835" sldId="722"/>
            <ac:spMk id="10" creationId="{4C5297D4-1A90-BA7E-1EA2-3486955EA032}"/>
          </ac:spMkLst>
        </pc:spChg>
      </pc:sldChg>
      <pc:sldChg chg="modSp del">
        <pc:chgData name="Yoel Kortick" userId="167978f5-7f40-4909-85d5-d4149554ad4e" providerId="ADAL" clId="{997B3B1A-0240-4AEE-983E-AC0E36069F41}" dt="2025-06-03T15:25:37.782" v="21" actId="47"/>
        <pc:sldMkLst>
          <pc:docMk/>
          <pc:sldMk cId="2494344989" sldId="723"/>
        </pc:sldMkLst>
        <pc:spChg chg="mod">
          <ac:chgData name="Yoel Kortick" userId="167978f5-7f40-4909-85d5-d4149554ad4e" providerId="ADAL" clId="{997B3B1A-0240-4AEE-983E-AC0E36069F41}" dt="2025-06-03T15:22:09.191" v="6"/>
          <ac:spMkLst>
            <pc:docMk/>
            <pc:sldMk cId="2494344989" sldId="723"/>
            <ac:spMk id="10" creationId="{4C5297D4-1A90-BA7E-1EA2-3486955EA032}"/>
          </ac:spMkLst>
        </pc:spChg>
      </pc:sldChg>
      <pc:sldChg chg="del">
        <pc:chgData name="Yoel Kortick" userId="167978f5-7f40-4909-85d5-d4149554ad4e" providerId="ADAL" clId="{997B3B1A-0240-4AEE-983E-AC0E36069F41}" dt="2025-06-03T15:25:46.650" v="22" actId="47"/>
        <pc:sldMkLst>
          <pc:docMk/>
          <pc:sldMk cId="442428762" sldId="724"/>
        </pc:sldMkLst>
      </pc:sldChg>
      <pc:sldChg chg="del">
        <pc:chgData name="Yoel Kortick" userId="167978f5-7f40-4909-85d5-d4149554ad4e" providerId="ADAL" clId="{997B3B1A-0240-4AEE-983E-AC0E36069F41}" dt="2025-06-03T15:25:46.650" v="22" actId="47"/>
        <pc:sldMkLst>
          <pc:docMk/>
          <pc:sldMk cId="255968741" sldId="725"/>
        </pc:sldMkLst>
      </pc:sldChg>
      <pc:sldChg chg="del">
        <pc:chgData name="Yoel Kortick" userId="167978f5-7f40-4909-85d5-d4149554ad4e" providerId="ADAL" clId="{997B3B1A-0240-4AEE-983E-AC0E36069F41}" dt="2025-06-03T15:25:46.650" v="22" actId="47"/>
        <pc:sldMkLst>
          <pc:docMk/>
          <pc:sldMk cId="186080786" sldId="726"/>
        </pc:sldMkLst>
      </pc:sldChg>
      <pc:sldChg chg="del">
        <pc:chgData name="Yoel Kortick" userId="167978f5-7f40-4909-85d5-d4149554ad4e" providerId="ADAL" clId="{997B3B1A-0240-4AEE-983E-AC0E36069F41}" dt="2025-06-03T15:25:46.650" v="22" actId="47"/>
        <pc:sldMkLst>
          <pc:docMk/>
          <pc:sldMk cId="2919288167" sldId="727"/>
        </pc:sldMkLst>
      </pc:sldChg>
      <pc:sldChg chg="del">
        <pc:chgData name="Yoel Kortick" userId="167978f5-7f40-4909-85d5-d4149554ad4e" providerId="ADAL" clId="{997B3B1A-0240-4AEE-983E-AC0E36069F41}" dt="2025-06-03T15:25:46.650" v="22" actId="47"/>
        <pc:sldMkLst>
          <pc:docMk/>
          <pc:sldMk cId="1699043517" sldId="728"/>
        </pc:sldMkLst>
      </pc:sldChg>
      <pc:sldChg chg="modSp del">
        <pc:chgData name="Yoel Kortick" userId="167978f5-7f40-4909-85d5-d4149554ad4e" providerId="ADAL" clId="{997B3B1A-0240-4AEE-983E-AC0E36069F41}" dt="2025-06-03T15:24:23.695" v="15" actId="47"/>
        <pc:sldMkLst>
          <pc:docMk/>
          <pc:sldMk cId="716725920" sldId="729"/>
        </pc:sldMkLst>
        <pc:spChg chg="mod">
          <ac:chgData name="Yoel Kortick" userId="167978f5-7f40-4909-85d5-d4149554ad4e" providerId="ADAL" clId="{997B3B1A-0240-4AEE-983E-AC0E36069F41}" dt="2025-06-03T15:20:12.549" v="1"/>
          <ac:spMkLst>
            <pc:docMk/>
            <pc:sldMk cId="716725920" sldId="729"/>
            <ac:spMk id="10" creationId="{EE9E84A0-F493-F2F1-340E-1EA3CD31ABAB}"/>
          </ac:spMkLst>
        </pc:spChg>
      </pc:sldChg>
      <pc:sldChg chg="modSp del">
        <pc:chgData name="Yoel Kortick" userId="167978f5-7f40-4909-85d5-d4149554ad4e" providerId="ADAL" clId="{997B3B1A-0240-4AEE-983E-AC0E36069F41}" dt="2025-06-03T15:24:23.695" v="15" actId="47"/>
        <pc:sldMkLst>
          <pc:docMk/>
          <pc:sldMk cId="927033395" sldId="730"/>
        </pc:sldMkLst>
        <pc:spChg chg="mod">
          <ac:chgData name="Yoel Kortick" userId="167978f5-7f40-4909-85d5-d4149554ad4e" providerId="ADAL" clId="{997B3B1A-0240-4AEE-983E-AC0E36069F41}" dt="2025-06-03T15:20:12.549" v="1"/>
          <ac:spMkLst>
            <pc:docMk/>
            <pc:sldMk cId="927033395" sldId="730"/>
            <ac:spMk id="10" creationId="{4AF5ED47-7142-B414-7F6B-0A17CC88D6D7}"/>
          </ac:spMkLst>
        </pc:spChg>
      </pc:sldChg>
      <pc:sldChg chg="modSp del">
        <pc:chgData name="Yoel Kortick" userId="167978f5-7f40-4909-85d5-d4149554ad4e" providerId="ADAL" clId="{997B3B1A-0240-4AEE-983E-AC0E36069F41}" dt="2025-06-03T15:25:22.754" v="19" actId="47"/>
        <pc:sldMkLst>
          <pc:docMk/>
          <pc:sldMk cId="591099330" sldId="732"/>
        </pc:sldMkLst>
        <pc:spChg chg="mod">
          <ac:chgData name="Yoel Kortick" userId="167978f5-7f40-4909-85d5-d4149554ad4e" providerId="ADAL" clId="{997B3B1A-0240-4AEE-983E-AC0E36069F41}" dt="2025-06-03T15:21:24.091" v="4"/>
          <ac:spMkLst>
            <pc:docMk/>
            <pc:sldMk cId="591099330" sldId="732"/>
            <ac:spMk id="10" creationId="{817478DF-FECC-50FE-DCAB-D09FA02E7D89}"/>
          </ac:spMkLst>
        </pc:spChg>
      </pc:sldChg>
      <pc:sldChg chg="modSp del">
        <pc:chgData name="Yoel Kortick" userId="167978f5-7f40-4909-85d5-d4149554ad4e" providerId="ADAL" clId="{997B3B1A-0240-4AEE-983E-AC0E36069F41}" dt="2025-06-03T15:25:22.754" v="19" actId="47"/>
        <pc:sldMkLst>
          <pc:docMk/>
          <pc:sldMk cId="3632410376" sldId="733"/>
        </pc:sldMkLst>
        <pc:spChg chg="mod">
          <ac:chgData name="Yoel Kortick" userId="167978f5-7f40-4909-85d5-d4149554ad4e" providerId="ADAL" clId="{997B3B1A-0240-4AEE-983E-AC0E36069F41}" dt="2025-06-03T15:21:24.091" v="4"/>
          <ac:spMkLst>
            <pc:docMk/>
            <pc:sldMk cId="3632410376" sldId="733"/>
            <ac:spMk id="10" creationId="{FE700DB1-52CC-A545-B3AA-7F69D74378DC}"/>
          </ac:spMkLst>
        </pc:spChg>
      </pc:sldChg>
      <pc:sldChg chg="modSp del">
        <pc:chgData name="Yoel Kortick" userId="167978f5-7f40-4909-85d5-d4149554ad4e" providerId="ADAL" clId="{997B3B1A-0240-4AEE-983E-AC0E36069F41}" dt="2025-06-03T15:25:22.754" v="19" actId="47"/>
        <pc:sldMkLst>
          <pc:docMk/>
          <pc:sldMk cId="2374676033" sldId="734"/>
        </pc:sldMkLst>
        <pc:spChg chg="mod">
          <ac:chgData name="Yoel Kortick" userId="167978f5-7f40-4909-85d5-d4149554ad4e" providerId="ADAL" clId="{997B3B1A-0240-4AEE-983E-AC0E36069F41}" dt="2025-06-03T15:21:24.091" v="4"/>
          <ac:spMkLst>
            <pc:docMk/>
            <pc:sldMk cId="2374676033" sldId="734"/>
            <ac:spMk id="10" creationId="{C20CE6A9-7E31-3594-DEE2-2A6495863142}"/>
          </ac:spMkLst>
        </pc:spChg>
      </pc:sldChg>
      <pc:sldChg chg="modSp del">
        <pc:chgData name="Yoel Kortick" userId="167978f5-7f40-4909-85d5-d4149554ad4e" providerId="ADAL" clId="{997B3B1A-0240-4AEE-983E-AC0E36069F41}" dt="2025-06-03T15:25:22.754" v="19" actId="47"/>
        <pc:sldMkLst>
          <pc:docMk/>
          <pc:sldMk cId="3925278742" sldId="736"/>
        </pc:sldMkLst>
        <pc:spChg chg="mod">
          <ac:chgData name="Yoel Kortick" userId="167978f5-7f40-4909-85d5-d4149554ad4e" providerId="ADAL" clId="{997B3B1A-0240-4AEE-983E-AC0E36069F41}" dt="2025-06-03T15:21:24.091" v="4"/>
          <ac:spMkLst>
            <pc:docMk/>
            <pc:sldMk cId="3925278742" sldId="736"/>
            <ac:spMk id="10" creationId="{B7CBB2BA-93A1-8D2E-F826-95E4DA50F721}"/>
          </ac:spMkLst>
        </pc:spChg>
      </pc:sldChg>
      <pc:sldChg chg="modSp del">
        <pc:chgData name="Yoel Kortick" userId="167978f5-7f40-4909-85d5-d4149554ad4e" providerId="ADAL" clId="{997B3B1A-0240-4AEE-983E-AC0E36069F41}" dt="2025-06-03T15:25:22.754" v="19" actId="47"/>
        <pc:sldMkLst>
          <pc:docMk/>
          <pc:sldMk cId="3965880344" sldId="737"/>
        </pc:sldMkLst>
        <pc:spChg chg="mod">
          <ac:chgData name="Yoel Kortick" userId="167978f5-7f40-4909-85d5-d4149554ad4e" providerId="ADAL" clId="{997B3B1A-0240-4AEE-983E-AC0E36069F41}" dt="2025-06-03T15:21:24.091" v="4"/>
          <ac:spMkLst>
            <pc:docMk/>
            <pc:sldMk cId="3965880344" sldId="737"/>
            <ac:spMk id="10" creationId="{56B8C957-306C-9ED0-6771-A36ECEE2A441}"/>
          </ac:spMkLst>
        </pc:spChg>
      </pc:sldChg>
      <pc:sldChg chg="modSp del">
        <pc:chgData name="Yoel Kortick" userId="167978f5-7f40-4909-85d5-d4149554ad4e" providerId="ADAL" clId="{997B3B1A-0240-4AEE-983E-AC0E36069F41}" dt="2025-06-03T15:25:22.754" v="19" actId="47"/>
        <pc:sldMkLst>
          <pc:docMk/>
          <pc:sldMk cId="223129772" sldId="738"/>
        </pc:sldMkLst>
        <pc:spChg chg="mod">
          <ac:chgData name="Yoel Kortick" userId="167978f5-7f40-4909-85d5-d4149554ad4e" providerId="ADAL" clId="{997B3B1A-0240-4AEE-983E-AC0E36069F41}" dt="2025-06-03T15:21:24.091" v="4"/>
          <ac:spMkLst>
            <pc:docMk/>
            <pc:sldMk cId="223129772" sldId="738"/>
            <ac:spMk id="10" creationId="{84C38B30-07A4-7F11-CE49-0E7634E7E01D}"/>
          </ac:spMkLst>
        </pc:spChg>
      </pc:sldChg>
      <pc:sldChg chg="modSp del">
        <pc:chgData name="Yoel Kortick" userId="167978f5-7f40-4909-85d5-d4149554ad4e" providerId="ADAL" clId="{997B3B1A-0240-4AEE-983E-AC0E36069F41}" dt="2025-06-03T15:25:22.754" v="19" actId="47"/>
        <pc:sldMkLst>
          <pc:docMk/>
          <pc:sldMk cId="2198726543" sldId="739"/>
        </pc:sldMkLst>
        <pc:spChg chg="mod">
          <ac:chgData name="Yoel Kortick" userId="167978f5-7f40-4909-85d5-d4149554ad4e" providerId="ADAL" clId="{997B3B1A-0240-4AEE-983E-AC0E36069F41}" dt="2025-06-03T15:21:24.091" v="4"/>
          <ac:spMkLst>
            <pc:docMk/>
            <pc:sldMk cId="2198726543" sldId="739"/>
            <ac:spMk id="10" creationId="{D59497A8-6475-CF54-76B9-5F978EF74A25}"/>
          </ac:spMkLst>
        </pc:spChg>
      </pc:sldChg>
      <pc:sldChg chg="modSp del">
        <pc:chgData name="Yoel Kortick" userId="167978f5-7f40-4909-85d5-d4149554ad4e" providerId="ADAL" clId="{997B3B1A-0240-4AEE-983E-AC0E36069F41}" dt="2025-06-03T15:25:22.754" v="19" actId="47"/>
        <pc:sldMkLst>
          <pc:docMk/>
          <pc:sldMk cId="3771958797" sldId="740"/>
        </pc:sldMkLst>
        <pc:spChg chg="mod">
          <ac:chgData name="Yoel Kortick" userId="167978f5-7f40-4909-85d5-d4149554ad4e" providerId="ADAL" clId="{997B3B1A-0240-4AEE-983E-AC0E36069F41}" dt="2025-06-03T15:21:24.091" v="4"/>
          <ac:spMkLst>
            <pc:docMk/>
            <pc:sldMk cId="3771958797" sldId="740"/>
            <ac:spMk id="10" creationId="{51CF9E1E-4989-48D8-CC43-453DE468127C}"/>
          </ac:spMkLst>
        </pc:spChg>
      </pc:sldChg>
      <pc:sldChg chg="modSp del">
        <pc:chgData name="Yoel Kortick" userId="167978f5-7f40-4909-85d5-d4149554ad4e" providerId="ADAL" clId="{997B3B1A-0240-4AEE-983E-AC0E36069F41}" dt="2025-06-03T15:25:22.754" v="19" actId="47"/>
        <pc:sldMkLst>
          <pc:docMk/>
          <pc:sldMk cId="1746544141" sldId="743"/>
        </pc:sldMkLst>
        <pc:spChg chg="mod">
          <ac:chgData name="Yoel Kortick" userId="167978f5-7f40-4909-85d5-d4149554ad4e" providerId="ADAL" clId="{997B3B1A-0240-4AEE-983E-AC0E36069F41}" dt="2025-06-03T15:21:24.091" v="4"/>
          <ac:spMkLst>
            <pc:docMk/>
            <pc:sldMk cId="1746544141" sldId="743"/>
            <ac:spMk id="10" creationId="{334E042B-9C54-F509-0939-86AB5BE74918}"/>
          </ac:spMkLst>
        </pc:spChg>
      </pc:sldChg>
      <pc:sldChg chg="modSp del">
        <pc:chgData name="Yoel Kortick" userId="167978f5-7f40-4909-85d5-d4149554ad4e" providerId="ADAL" clId="{997B3B1A-0240-4AEE-983E-AC0E36069F41}" dt="2025-06-03T15:25:22.754" v="19" actId="47"/>
        <pc:sldMkLst>
          <pc:docMk/>
          <pc:sldMk cId="1152585869" sldId="744"/>
        </pc:sldMkLst>
        <pc:spChg chg="mod">
          <ac:chgData name="Yoel Kortick" userId="167978f5-7f40-4909-85d5-d4149554ad4e" providerId="ADAL" clId="{997B3B1A-0240-4AEE-983E-AC0E36069F41}" dt="2025-06-03T15:21:24.091" v="4"/>
          <ac:spMkLst>
            <pc:docMk/>
            <pc:sldMk cId="1152585869" sldId="744"/>
            <ac:spMk id="10" creationId="{0211A088-61DA-80F2-25CC-127FFBE20E1B}"/>
          </ac:spMkLst>
        </pc:spChg>
      </pc:sldChg>
      <pc:sldChg chg="modSp del">
        <pc:chgData name="Yoel Kortick" userId="167978f5-7f40-4909-85d5-d4149554ad4e" providerId="ADAL" clId="{997B3B1A-0240-4AEE-983E-AC0E36069F41}" dt="2025-06-03T15:25:31.818" v="20" actId="47"/>
        <pc:sldMkLst>
          <pc:docMk/>
          <pc:sldMk cId="2396377700" sldId="745"/>
        </pc:sldMkLst>
        <pc:spChg chg="mod">
          <ac:chgData name="Yoel Kortick" userId="167978f5-7f40-4909-85d5-d4149554ad4e" providerId="ADAL" clId="{997B3B1A-0240-4AEE-983E-AC0E36069F41}" dt="2025-06-03T15:21:47.540" v="5"/>
          <ac:spMkLst>
            <pc:docMk/>
            <pc:sldMk cId="2396377700" sldId="745"/>
            <ac:spMk id="10" creationId="{645F0660-C157-B86F-C6F9-CB9624762F37}"/>
          </ac:spMkLst>
        </pc:spChg>
      </pc:sldChg>
      <pc:sldChg chg="del">
        <pc:chgData name="Yoel Kortick" userId="167978f5-7f40-4909-85d5-d4149554ad4e" providerId="ADAL" clId="{997B3B1A-0240-4AEE-983E-AC0E36069F41}" dt="2025-06-03T15:25:46.650" v="22" actId="47"/>
        <pc:sldMkLst>
          <pc:docMk/>
          <pc:sldMk cId="3306452126" sldId="758"/>
        </pc:sldMkLst>
      </pc:sldChg>
      <pc:sldChg chg="del">
        <pc:chgData name="Yoel Kortick" userId="167978f5-7f40-4909-85d5-d4149554ad4e" providerId="ADAL" clId="{997B3B1A-0240-4AEE-983E-AC0E36069F41}" dt="2025-06-03T15:25:46.650" v="22" actId="47"/>
        <pc:sldMkLst>
          <pc:docMk/>
          <pc:sldMk cId="3197582671" sldId="759"/>
        </pc:sldMkLst>
      </pc:sldChg>
      <pc:sldChg chg="del">
        <pc:chgData name="Yoel Kortick" userId="167978f5-7f40-4909-85d5-d4149554ad4e" providerId="ADAL" clId="{997B3B1A-0240-4AEE-983E-AC0E36069F41}" dt="2025-06-03T15:25:46.650" v="22" actId="47"/>
        <pc:sldMkLst>
          <pc:docMk/>
          <pc:sldMk cId="222164029" sldId="760"/>
        </pc:sldMkLst>
      </pc:sldChg>
      <pc:sldChg chg="del">
        <pc:chgData name="Yoel Kortick" userId="167978f5-7f40-4909-85d5-d4149554ad4e" providerId="ADAL" clId="{997B3B1A-0240-4AEE-983E-AC0E36069F41}" dt="2025-06-03T15:25:46.650" v="22" actId="47"/>
        <pc:sldMkLst>
          <pc:docMk/>
          <pc:sldMk cId="4259063968" sldId="761"/>
        </pc:sldMkLst>
      </pc:sldChg>
      <pc:sldChg chg="del">
        <pc:chgData name="Yoel Kortick" userId="167978f5-7f40-4909-85d5-d4149554ad4e" providerId="ADAL" clId="{997B3B1A-0240-4AEE-983E-AC0E36069F41}" dt="2025-06-03T15:25:46.650" v="22" actId="47"/>
        <pc:sldMkLst>
          <pc:docMk/>
          <pc:sldMk cId="636933920" sldId="764"/>
        </pc:sldMkLst>
      </pc:sldChg>
      <pc:sldChg chg="del">
        <pc:chgData name="Yoel Kortick" userId="167978f5-7f40-4909-85d5-d4149554ad4e" providerId="ADAL" clId="{997B3B1A-0240-4AEE-983E-AC0E36069F41}" dt="2025-06-03T15:25:46.650" v="22" actId="47"/>
        <pc:sldMkLst>
          <pc:docMk/>
          <pc:sldMk cId="3044382958" sldId="765"/>
        </pc:sldMkLst>
      </pc:sldChg>
      <pc:sldChg chg="del">
        <pc:chgData name="Yoel Kortick" userId="167978f5-7f40-4909-85d5-d4149554ad4e" providerId="ADAL" clId="{997B3B1A-0240-4AEE-983E-AC0E36069F41}" dt="2025-06-03T15:25:46.650" v="22" actId="47"/>
        <pc:sldMkLst>
          <pc:docMk/>
          <pc:sldMk cId="3308271951" sldId="766"/>
        </pc:sldMkLst>
      </pc:sldChg>
      <pc:sldChg chg="del">
        <pc:chgData name="Yoel Kortick" userId="167978f5-7f40-4909-85d5-d4149554ad4e" providerId="ADAL" clId="{997B3B1A-0240-4AEE-983E-AC0E36069F41}" dt="2025-06-03T15:25:46.650" v="22" actId="47"/>
        <pc:sldMkLst>
          <pc:docMk/>
          <pc:sldMk cId="950025103" sldId="768"/>
        </pc:sldMkLst>
      </pc:sldChg>
      <pc:sldChg chg="del">
        <pc:chgData name="Yoel Kortick" userId="167978f5-7f40-4909-85d5-d4149554ad4e" providerId="ADAL" clId="{997B3B1A-0240-4AEE-983E-AC0E36069F41}" dt="2025-06-03T15:25:46.650" v="22" actId="47"/>
        <pc:sldMkLst>
          <pc:docMk/>
          <pc:sldMk cId="1743549589" sldId="771"/>
        </pc:sldMkLst>
      </pc:sldChg>
      <pc:sldChg chg="del">
        <pc:chgData name="Yoel Kortick" userId="167978f5-7f40-4909-85d5-d4149554ad4e" providerId="ADAL" clId="{997B3B1A-0240-4AEE-983E-AC0E36069F41}" dt="2025-06-03T15:25:46.650" v="22" actId="47"/>
        <pc:sldMkLst>
          <pc:docMk/>
          <pc:sldMk cId="654638832" sldId="772"/>
        </pc:sldMkLst>
      </pc:sldChg>
      <pc:sldChg chg="del">
        <pc:chgData name="Yoel Kortick" userId="167978f5-7f40-4909-85d5-d4149554ad4e" providerId="ADAL" clId="{997B3B1A-0240-4AEE-983E-AC0E36069F41}" dt="2025-06-03T15:25:46.650" v="22" actId="47"/>
        <pc:sldMkLst>
          <pc:docMk/>
          <pc:sldMk cId="4015269979" sldId="774"/>
        </pc:sldMkLst>
      </pc:sldChg>
      <pc:sldChg chg="del">
        <pc:chgData name="Yoel Kortick" userId="167978f5-7f40-4909-85d5-d4149554ad4e" providerId="ADAL" clId="{997B3B1A-0240-4AEE-983E-AC0E36069F41}" dt="2025-06-03T15:25:46.650" v="22" actId="47"/>
        <pc:sldMkLst>
          <pc:docMk/>
          <pc:sldMk cId="2661847803" sldId="775"/>
        </pc:sldMkLst>
      </pc:sldChg>
      <pc:sldChg chg="del">
        <pc:chgData name="Yoel Kortick" userId="167978f5-7f40-4909-85d5-d4149554ad4e" providerId="ADAL" clId="{997B3B1A-0240-4AEE-983E-AC0E36069F41}" dt="2025-06-03T15:25:46.650" v="22" actId="47"/>
        <pc:sldMkLst>
          <pc:docMk/>
          <pc:sldMk cId="2611607577" sldId="776"/>
        </pc:sldMkLst>
      </pc:sldChg>
      <pc:sldChg chg="del">
        <pc:chgData name="Yoel Kortick" userId="167978f5-7f40-4909-85d5-d4149554ad4e" providerId="ADAL" clId="{997B3B1A-0240-4AEE-983E-AC0E36069F41}" dt="2025-06-03T15:25:46.650" v="22" actId="47"/>
        <pc:sldMkLst>
          <pc:docMk/>
          <pc:sldMk cId="3872669654" sldId="777"/>
        </pc:sldMkLst>
      </pc:sldChg>
      <pc:sldChg chg="del">
        <pc:chgData name="Yoel Kortick" userId="167978f5-7f40-4909-85d5-d4149554ad4e" providerId="ADAL" clId="{997B3B1A-0240-4AEE-983E-AC0E36069F41}" dt="2025-06-03T15:25:46.650" v="22" actId="47"/>
        <pc:sldMkLst>
          <pc:docMk/>
          <pc:sldMk cId="3883126636" sldId="778"/>
        </pc:sldMkLst>
      </pc:sldChg>
      <pc:sldChg chg="del">
        <pc:chgData name="Yoel Kortick" userId="167978f5-7f40-4909-85d5-d4149554ad4e" providerId="ADAL" clId="{997B3B1A-0240-4AEE-983E-AC0E36069F41}" dt="2025-06-03T15:25:46.650" v="22" actId="47"/>
        <pc:sldMkLst>
          <pc:docMk/>
          <pc:sldMk cId="4186158771" sldId="780"/>
        </pc:sldMkLst>
      </pc:sldChg>
      <pc:sldChg chg="modSp del">
        <pc:chgData name="Yoel Kortick" userId="167978f5-7f40-4909-85d5-d4149554ad4e" providerId="ADAL" clId="{997B3B1A-0240-4AEE-983E-AC0E36069F41}" dt="2025-06-03T15:25:22.754" v="19" actId="47"/>
        <pc:sldMkLst>
          <pc:docMk/>
          <pc:sldMk cId="556882186" sldId="781"/>
        </pc:sldMkLst>
        <pc:spChg chg="mod">
          <ac:chgData name="Yoel Kortick" userId="167978f5-7f40-4909-85d5-d4149554ad4e" providerId="ADAL" clId="{997B3B1A-0240-4AEE-983E-AC0E36069F41}" dt="2025-06-03T15:21:24.091" v="4"/>
          <ac:spMkLst>
            <pc:docMk/>
            <pc:sldMk cId="556882186" sldId="781"/>
            <ac:spMk id="10" creationId="{CA4AC28E-2672-50DC-315B-81A8BE36DF5C}"/>
          </ac:spMkLst>
        </pc:spChg>
      </pc:sldChg>
      <pc:sldChg chg="modSp del">
        <pc:chgData name="Yoel Kortick" userId="167978f5-7f40-4909-85d5-d4149554ad4e" providerId="ADAL" clId="{997B3B1A-0240-4AEE-983E-AC0E36069F41}" dt="2025-06-03T15:25:31.818" v="20" actId="47"/>
        <pc:sldMkLst>
          <pc:docMk/>
          <pc:sldMk cId="608885219" sldId="782"/>
        </pc:sldMkLst>
        <pc:spChg chg="mod">
          <ac:chgData name="Yoel Kortick" userId="167978f5-7f40-4909-85d5-d4149554ad4e" providerId="ADAL" clId="{997B3B1A-0240-4AEE-983E-AC0E36069F41}" dt="2025-06-03T15:21:47.540" v="5"/>
          <ac:spMkLst>
            <pc:docMk/>
            <pc:sldMk cId="608885219" sldId="782"/>
            <ac:spMk id="10" creationId="{0ADE443E-B320-9C49-E732-1FFE854E3196}"/>
          </ac:spMkLst>
        </pc:spChg>
      </pc:sldChg>
      <pc:sldChg chg="modSp del">
        <pc:chgData name="Yoel Kortick" userId="167978f5-7f40-4909-85d5-d4149554ad4e" providerId="ADAL" clId="{997B3B1A-0240-4AEE-983E-AC0E36069F41}" dt="2025-06-03T15:25:31.818" v="20" actId="47"/>
        <pc:sldMkLst>
          <pc:docMk/>
          <pc:sldMk cId="1549726614" sldId="783"/>
        </pc:sldMkLst>
        <pc:spChg chg="mod">
          <ac:chgData name="Yoel Kortick" userId="167978f5-7f40-4909-85d5-d4149554ad4e" providerId="ADAL" clId="{997B3B1A-0240-4AEE-983E-AC0E36069F41}" dt="2025-06-03T15:21:47.540" v="5"/>
          <ac:spMkLst>
            <pc:docMk/>
            <pc:sldMk cId="1549726614" sldId="783"/>
            <ac:spMk id="10" creationId="{D48F4833-710B-6192-E5C1-49E9DB2DC03E}"/>
          </ac:spMkLst>
        </pc:spChg>
      </pc:sldChg>
      <pc:sldChg chg="modSp del">
        <pc:chgData name="Yoel Kortick" userId="167978f5-7f40-4909-85d5-d4149554ad4e" providerId="ADAL" clId="{997B3B1A-0240-4AEE-983E-AC0E36069F41}" dt="2025-06-03T15:25:31.818" v="20" actId="47"/>
        <pc:sldMkLst>
          <pc:docMk/>
          <pc:sldMk cId="318696011" sldId="784"/>
        </pc:sldMkLst>
        <pc:spChg chg="mod">
          <ac:chgData name="Yoel Kortick" userId="167978f5-7f40-4909-85d5-d4149554ad4e" providerId="ADAL" clId="{997B3B1A-0240-4AEE-983E-AC0E36069F41}" dt="2025-06-03T15:21:47.540" v="5"/>
          <ac:spMkLst>
            <pc:docMk/>
            <pc:sldMk cId="318696011" sldId="784"/>
            <ac:spMk id="10" creationId="{7E982ACF-83B1-F75F-D0D4-825ABF8392B7}"/>
          </ac:spMkLst>
        </pc:spChg>
      </pc:sldChg>
      <pc:sldChg chg="modSp del">
        <pc:chgData name="Yoel Kortick" userId="167978f5-7f40-4909-85d5-d4149554ad4e" providerId="ADAL" clId="{997B3B1A-0240-4AEE-983E-AC0E36069F41}" dt="2025-06-03T15:25:31.818" v="20" actId="47"/>
        <pc:sldMkLst>
          <pc:docMk/>
          <pc:sldMk cId="2759362149" sldId="785"/>
        </pc:sldMkLst>
        <pc:spChg chg="mod">
          <ac:chgData name="Yoel Kortick" userId="167978f5-7f40-4909-85d5-d4149554ad4e" providerId="ADAL" clId="{997B3B1A-0240-4AEE-983E-AC0E36069F41}" dt="2025-06-03T15:21:47.540" v="5"/>
          <ac:spMkLst>
            <pc:docMk/>
            <pc:sldMk cId="2759362149" sldId="785"/>
            <ac:spMk id="10" creationId="{34A94568-67E9-646D-763A-F713441D7F99}"/>
          </ac:spMkLst>
        </pc:spChg>
      </pc:sldChg>
      <pc:sldChg chg="modSp del">
        <pc:chgData name="Yoel Kortick" userId="167978f5-7f40-4909-85d5-d4149554ad4e" providerId="ADAL" clId="{997B3B1A-0240-4AEE-983E-AC0E36069F41}" dt="2025-06-03T15:25:31.818" v="20" actId="47"/>
        <pc:sldMkLst>
          <pc:docMk/>
          <pc:sldMk cId="2517312030" sldId="786"/>
        </pc:sldMkLst>
        <pc:spChg chg="mod">
          <ac:chgData name="Yoel Kortick" userId="167978f5-7f40-4909-85d5-d4149554ad4e" providerId="ADAL" clId="{997B3B1A-0240-4AEE-983E-AC0E36069F41}" dt="2025-06-03T15:21:47.540" v="5"/>
          <ac:spMkLst>
            <pc:docMk/>
            <pc:sldMk cId="2517312030" sldId="786"/>
            <ac:spMk id="10" creationId="{117DF20F-6A34-09AC-D5D2-968829FA4E34}"/>
          </ac:spMkLst>
        </pc:spChg>
      </pc:sldChg>
      <pc:sldChg chg="modSp del">
        <pc:chgData name="Yoel Kortick" userId="167978f5-7f40-4909-85d5-d4149554ad4e" providerId="ADAL" clId="{997B3B1A-0240-4AEE-983E-AC0E36069F41}" dt="2025-06-03T15:25:31.818" v="20" actId="47"/>
        <pc:sldMkLst>
          <pc:docMk/>
          <pc:sldMk cId="76916586" sldId="787"/>
        </pc:sldMkLst>
        <pc:spChg chg="mod">
          <ac:chgData name="Yoel Kortick" userId="167978f5-7f40-4909-85d5-d4149554ad4e" providerId="ADAL" clId="{997B3B1A-0240-4AEE-983E-AC0E36069F41}" dt="2025-06-03T15:21:47.540" v="5"/>
          <ac:spMkLst>
            <pc:docMk/>
            <pc:sldMk cId="76916586" sldId="787"/>
            <ac:spMk id="10" creationId="{B2CAB7F4-35A1-F39D-864C-5D17E79B0AD2}"/>
          </ac:spMkLst>
        </pc:spChg>
      </pc:sldChg>
      <pc:sldChg chg="modSp del">
        <pc:chgData name="Yoel Kortick" userId="167978f5-7f40-4909-85d5-d4149554ad4e" providerId="ADAL" clId="{997B3B1A-0240-4AEE-983E-AC0E36069F41}" dt="2025-06-03T15:25:31.818" v="20" actId="47"/>
        <pc:sldMkLst>
          <pc:docMk/>
          <pc:sldMk cId="982811814" sldId="788"/>
        </pc:sldMkLst>
        <pc:spChg chg="mod">
          <ac:chgData name="Yoel Kortick" userId="167978f5-7f40-4909-85d5-d4149554ad4e" providerId="ADAL" clId="{997B3B1A-0240-4AEE-983E-AC0E36069F41}" dt="2025-06-03T15:21:47.540" v="5"/>
          <ac:spMkLst>
            <pc:docMk/>
            <pc:sldMk cId="982811814" sldId="788"/>
            <ac:spMk id="10" creationId="{A4ABE4BE-51B4-AC6F-BDC6-24DBAF05A7BE}"/>
          </ac:spMkLst>
        </pc:spChg>
      </pc:sldChg>
      <pc:sldChg chg="modSp del">
        <pc:chgData name="Yoel Kortick" userId="167978f5-7f40-4909-85d5-d4149554ad4e" providerId="ADAL" clId="{997B3B1A-0240-4AEE-983E-AC0E36069F41}" dt="2025-06-03T15:25:31.818" v="20" actId="47"/>
        <pc:sldMkLst>
          <pc:docMk/>
          <pc:sldMk cId="4138046499" sldId="789"/>
        </pc:sldMkLst>
        <pc:spChg chg="mod">
          <ac:chgData name="Yoel Kortick" userId="167978f5-7f40-4909-85d5-d4149554ad4e" providerId="ADAL" clId="{997B3B1A-0240-4AEE-983E-AC0E36069F41}" dt="2025-06-03T15:21:47.540" v="5"/>
          <ac:spMkLst>
            <pc:docMk/>
            <pc:sldMk cId="4138046499" sldId="789"/>
            <ac:spMk id="10" creationId="{3F2CBB8B-5F50-8EF2-A10F-EE29E0772CEA}"/>
          </ac:spMkLst>
        </pc:spChg>
      </pc:sldChg>
      <pc:sldChg chg="modSp del">
        <pc:chgData name="Yoel Kortick" userId="167978f5-7f40-4909-85d5-d4149554ad4e" providerId="ADAL" clId="{997B3B1A-0240-4AEE-983E-AC0E36069F41}" dt="2025-06-03T15:25:31.818" v="20" actId="47"/>
        <pc:sldMkLst>
          <pc:docMk/>
          <pc:sldMk cId="2357073124" sldId="790"/>
        </pc:sldMkLst>
        <pc:spChg chg="mod">
          <ac:chgData name="Yoel Kortick" userId="167978f5-7f40-4909-85d5-d4149554ad4e" providerId="ADAL" clId="{997B3B1A-0240-4AEE-983E-AC0E36069F41}" dt="2025-06-03T15:21:47.540" v="5"/>
          <ac:spMkLst>
            <pc:docMk/>
            <pc:sldMk cId="2357073124" sldId="790"/>
            <ac:spMk id="10" creationId="{0BD6C82C-B043-D6A3-92F7-54C538C3397C}"/>
          </ac:spMkLst>
        </pc:spChg>
      </pc:sldChg>
      <pc:sldChg chg="modSp del">
        <pc:chgData name="Yoel Kortick" userId="167978f5-7f40-4909-85d5-d4149554ad4e" providerId="ADAL" clId="{997B3B1A-0240-4AEE-983E-AC0E36069F41}" dt="2025-06-03T15:25:31.818" v="20" actId="47"/>
        <pc:sldMkLst>
          <pc:docMk/>
          <pc:sldMk cId="59962400" sldId="791"/>
        </pc:sldMkLst>
        <pc:spChg chg="mod">
          <ac:chgData name="Yoel Kortick" userId="167978f5-7f40-4909-85d5-d4149554ad4e" providerId="ADAL" clId="{997B3B1A-0240-4AEE-983E-AC0E36069F41}" dt="2025-06-03T15:21:47.540" v="5"/>
          <ac:spMkLst>
            <pc:docMk/>
            <pc:sldMk cId="59962400" sldId="791"/>
            <ac:spMk id="10" creationId="{9500FB71-5B24-D322-73C3-BE4090FE09F6}"/>
          </ac:spMkLst>
        </pc:spChg>
      </pc:sldChg>
      <pc:sldChg chg="del">
        <pc:chgData name="Yoel Kortick" userId="167978f5-7f40-4909-85d5-d4149554ad4e" providerId="ADAL" clId="{997B3B1A-0240-4AEE-983E-AC0E36069F41}" dt="2025-06-03T15:25:46.650" v="22" actId="47"/>
        <pc:sldMkLst>
          <pc:docMk/>
          <pc:sldMk cId="500481024" sldId="793"/>
        </pc:sldMkLst>
      </pc:sldChg>
      <pc:sldChg chg="del">
        <pc:chgData name="Yoel Kortick" userId="167978f5-7f40-4909-85d5-d4149554ad4e" providerId="ADAL" clId="{997B3B1A-0240-4AEE-983E-AC0E36069F41}" dt="2025-06-03T15:25:46.650" v="22" actId="47"/>
        <pc:sldMkLst>
          <pc:docMk/>
          <pc:sldMk cId="267772505" sldId="794"/>
        </pc:sldMkLst>
      </pc:sldChg>
      <pc:sldChg chg="del">
        <pc:chgData name="Yoel Kortick" userId="167978f5-7f40-4909-85d5-d4149554ad4e" providerId="ADAL" clId="{997B3B1A-0240-4AEE-983E-AC0E36069F41}" dt="2025-06-03T15:25:46.650" v="22" actId="47"/>
        <pc:sldMkLst>
          <pc:docMk/>
          <pc:sldMk cId="758149009" sldId="796"/>
        </pc:sldMkLst>
      </pc:sldChg>
      <pc:sldChg chg="del">
        <pc:chgData name="Yoel Kortick" userId="167978f5-7f40-4909-85d5-d4149554ad4e" providerId="ADAL" clId="{997B3B1A-0240-4AEE-983E-AC0E36069F41}" dt="2025-06-03T15:25:46.650" v="22" actId="47"/>
        <pc:sldMkLst>
          <pc:docMk/>
          <pc:sldMk cId="663415569" sldId="797"/>
        </pc:sldMkLst>
      </pc:sldChg>
      <pc:sldChg chg="del">
        <pc:chgData name="Yoel Kortick" userId="167978f5-7f40-4909-85d5-d4149554ad4e" providerId="ADAL" clId="{997B3B1A-0240-4AEE-983E-AC0E36069F41}" dt="2025-06-03T15:25:46.650" v="22" actId="47"/>
        <pc:sldMkLst>
          <pc:docMk/>
          <pc:sldMk cId="1782986614" sldId="798"/>
        </pc:sldMkLst>
      </pc:sldChg>
      <pc:sldChg chg="del">
        <pc:chgData name="Yoel Kortick" userId="167978f5-7f40-4909-85d5-d4149554ad4e" providerId="ADAL" clId="{997B3B1A-0240-4AEE-983E-AC0E36069F41}" dt="2025-06-03T15:25:46.650" v="22" actId="47"/>
        <pc:sldMkLst>
          <pc:docMk/>
          <pc:sldMk cId="594686783" sldId="799"/>
        </pc:sldMkLst>
      </pc:sldChg>
      <pc:sldChg chg="del">
        <pc:chgData name="Yoel Kortick" userId="167978f5-7f40-4909-85d5-d4149554ad4e" providerId="ADAL" clId="{997B3B1A-0240-4AEE-983E-AC0E36069F41}" dt="2025-06-03T15:25:46.650" v="22" actId="47"/>
        <pc:sldMkLst>
          <pc:docMk/>
          <pc:sldMk cId="3933730125" sldId="800"/>
        </pc:sldMkLst>
      </pc:sldChg>
      <pc:sldChg chg="del">
        <pc:chgData name="Yoel Kortick" userId="167978f5-7f40-4909-85d5-d4149554ad4e" providerId="ADAL" clId="{997B3B1A-0240-4AEE-983E-AC0E36069F41}" dt="2025-06-03T15:25:46.650" v="22" actId="47"/>
        <pc:sldMkLst>
          <pc:docMk/>
          <pc:sldMk cId="2514404049" sldId="801"/>
        </pc:sldMkLst>
      </pc:sldChg>
      <pc:sldChg chg="del">
        <pc:chgData name="Yoel Kortick" userId="167978f5-7f40-4909-85d5-d4149554ad4e" providerId="ADAL" clId="{997B3B1A-0240-4AEE-983E-AC0E36069F41}" dt="2025-06-03T15:25:46.650" v="22" actId="47"/>
        <pc:sldMkLst>
          <pc:docMk/>
          <pc:sldMk cId="3855313965" sldId="802"/>
        </pc:sldMkLst>
      </pc:sldChg>
      <pc:sldChg chg="del">
        <pc:chgData name="Yoel Kortick" userId="167978f5-7f40-4909-85d5-d4149554ad4e" providerId="ADAL" clId="{997B3B1A-0240-4AEE-983E-AC0E36069F41}" dt="2025-06-03T15:25:46.650" v="22" actId="47"/>
        <pc:sldMkLst>
          <pc:docMk/>
          <pc:sldMk cId="2912888166" sldId="803"/>
        </pc:sldMkLst>
      </pc:sldChg>
      <pc:sldChg chg="del">
        <pc:chgData name="Yoel Kortick" userId="167978f5-7f40-4909-85d5-d4149554ad4e" providerId="ADAL" clId="{997B3B1A-0240-4AEE-983E-AC0E36069F41}" dt="2025-06-03T15:25:46.650" v="22" actId="47"/>
        <pc:sldMkLst>
          <pc:docMk/>
          <pc:sldMk cId="4178526539" sldId="804"/>
        </pc:sldMkLst>
      </pc:sldChg>
      <pc:sldChg chg="del">
        <pc:chgData name="Yoel Kortick" userId="167978f5-7f40-4909-85d5-d4149554ad4e" providerId="ADAL" clId="{997B3B1A-0240-4AEE-983E-AC0E36069F41}" dt="2025-06-03T15:25:46.650" v="22" actId="47"/>
        <pc:sldMkLst>
          <pc:docMk/>
          <pc:sldMk cId="462357106" sldId="805"/>
        </pc:sldMkLst>
      </pc:sldChg>
      <pc:sldChg chg="modSp mod">
        <pc:chgData name="Yoel Kortick" userId="167978f5-7f40-4909-85d5-d4149554ad4e" providerId="ADAL" clId="{997B3B1A-0240-4AEE-983E-AC0E36069F41}" dt="2025-06-03T15:19:27.076" v="0"/>
        <pc:sldMkLst>
          <pc:docMk/>
          <pc:sldMk cId="2936091595" sldId="2147480407"/>
        </pc:sldMkLst>
        <pc:spChg chg="mod">
          <ac:chgData name="Yoel Kortick" userId="167978f5-7f40-4909-85d5-d4149554ad4e" providerId="ADAL" clId="{997B3B1A-0240-4AEE-983E-AC0E36069F41}" dt="2025-06-03T15:19:27.076" v="0"/>
          <ac:spMkLst>
            <pc:docMk/>
            <pc:sldMk cId="2936091595" sldId="2147480407"/>
            <ac:spMk id="2" creationId="{00000000-0000-0000-0000-000000000000}"/>
          </ac:spMkLst>
        </pc:spChg>
      </pc:sldChg>
      <pc:sldChg chg="add">
        <pc:chgData name="Yoel Kortick" userId="167978f5-7f40-4909-85d5-d4149554ad4e" providerId="ADAL" clId="{997B3B1A-0240-4AEE-983E-AC0E36069F41}" dt="2025-06-03T15:24:16.816" v="14"/>
        <pc:sldMkLst>
          <pc:docMk/>
          <pc:sldMk cId="1230613315" sldId="2147480416"/>
        </pc:sldMkLst>
      </pc:sldChg>
      <pc:sldChg chg="modSp mod">
        <pc:chgData name="Yoel Kortick" userId="167978f5-7f40-4909-85d5-d4149554ad4e" providerId="ADAL" clId="{997B3B1A-0240-4AEE-983E-AC0E36069F41}" dt="2025-06-03T15:23:45.898" v="12" actId="20577"/>
        <pc:sldMkLst>
          <pc:docMk/>
          <pc:sldMk cId="2711077615" sldId="2147480430"/>
        </pc:sldMkLst>
        <pc:spChg chg="mod">
          <ac:chgData name="Yoel Kortick" userId="167978f5-7f40-4909-85d5-d4149554ad4e" providerId="ADAL" clId="{997B3B1A-0240-4AEE-983E-AC0E36069F41}" dt="2025-06-03T15:23:45.898" v="12" actId="20577"/>
          <ac:spMkLst>
            <pc:docMk/>
            <pc:sldMk cId="2711077615" sldId="2147480430"/>
            <ac:spMk id="5" creationId="{00000000-0000-0000-0000-000000000000}"/>
          </ac:spMkLst>
        </pc:spChg>
      </pc:sldChg>
      <pc:sldChg chg="modSp">
        <pc:chgData name="Yoel Kortick" userId="167978f5-7f40-4909-85d5-d4149554ad4e" providerId="ADAL" clId="{997B3B1A-0240-4AEE-983E-AC0E36069F41}" dt="2025-06-03T15:20:12.549" v="1"/>
        <pc:sldMkLst>
          <pc:docMk/>
          <pc:sldMk cId="3215317713" sldId="2147480431"/>
        </pc:sldMkLst>
        <pc:spChg chg="mod">
          <ac:chgData name="Yoel Kortick" userId="167978f5-7f40-4909-85d5-d4149554ad4e" providerId="ADAL" clId="{997B3B1A-0240-4AEE-983E-AC0E36069F41}" dt="2025-06-03T15:20:12.549" v="1"/>
          <ac:spMkLst>
            <pc:docMk/>
            <pc:sldMk cId="3215317713" sldId="2147480431"/>
            <ac:spMk id="5" creationId="{AC821D1E-55D9-ED48-ABA7-12156B4F3037}"/>
          </ac:spMkLst>
        </pc:spChg>
      </pc:sldChg>
      <pc:sldChg chg="modSp">
        <pc:chgData name="Yoel Kortick" userId="167978f5-7f40-4909-85d5-d4149554ad4e" providerId="ADAL" clId="{997B3B1A-0240-4AEE-983E-AC0E36069F41}" dt="2025-06-03T15:20:47.693" v="3"/>
        <pc:sldMkLst>
          <pc:docMk/>
          <pc:sldMk cId="1195457792" sldId="2147480432"/>
        </pc:sldMkLst>
        <pc:spChg chg="mod">
          <ac:chgData name="Yoel Kortick" userId="167978f5-7f40-4909-85d5-d4149554ad4e" providerId="ADAL" clId="{997B3B1A-0240-4AEE-983E-AC0E36069F41}" dt="2025-06-03T15:20:47.693" v="3"/>
          <ac:spMkLst>
            <pc:docMk/>
            <pc:sldMk cId="1195457792" sldId="2147480432"/>
            <ac:spMk id="5" creationId="{AAD7CB18-C58B-BE08-DA4E-D7177B83588C}"/>
          </ac:spMkLst>
        </pc:spChg>
      </pc:sldChg>
      <pc:sldChg chg="modSp mod">
        <pc:chgData name="Yoel Kortick" userId="167978f5-7f40-4909-85d5-d4149554ad4e" providerId="ADAL" clId="{997B3B1A-0240-4AEE-983E-AC0E36069F41}" dt="2025-06-03T15:26:02.783" v="25" actId="255"/>
        <pc:sldMkLst>
          <pc:docMk/>
          <pc:sldMk cId="3101334533" sldId="2147480433"/>
        </pc:sldMkLst>
        <pc:spChg chg="mod">
          <ac:chgData name="Yoel Kortick" userId="167978f5-7f40-4909-85d5-d4149554ad4e" providerId="ADAL" clId="{997B3B1A-0240-4AEE-983E-AC0E36069F41}" dt="2025-06-03T15:26:02.783" v="25" actId="255"/>
          <ac:spMkLst>
            <pc:docMk/>
            <pc:sldMk cId="3101334533" sldId="2147480433"/>
            <ac:spMk id="5" creationId="{9B846F0D-B909-A456-29DB-C489EE4A1896}"/>
          </ac:spMkLst>
        </pc:spChg>
      </pc:sldChg>
      <pc:sldChg chg="modSp mod">
        <pc:chgData name="Yoel Kortick" userId="167978f5-7f40-4909-85d5-d4149554ad4e" providerId="ADAL" clId="{997B3B1A-0240-4AEE-983E-AC0E36069F41}" dt="2025-06-03T15:26:09.368" v="26" actId="255"/>
        <pc:sldMkLst>
          <pc:docMk/>
          <pc:sldMk cId="4187908048" sldId="2147480434"/>
        </pc:sldMkLst>
        <pc:spChg chg="mod">
          <ac:chgData name="Yoel Kortick" userId="167978f5-7f40-4909-85d5-d4149554ad4e" providerId="ADAL" clId="{997B3B1A-0240-4AEE-983E-AC0E36069F41}" dt="2025-06-03T15:26:09.368" v="26" actId="255"/>
          <ac:spMkLst>
            <pc:docMk/>
            <pc:sldMk cId="4187908048" sldId="2147480434"/>
            <ac:spMk id="5" creationId="{D82483CB-88D3-FB16-8B0B-8B907F6B50A9}"/>
          </ac:spMkLst>
        </pc:spChg>
      </pc:sldChg>
      <pc:sldChg chg="modSp mod">
        <pc:chgData name="Yoel Kortick" userId="167978f5-7f40-4909-85d5-d4149554ad4e" providerId="ADAL" clId="{997B3B1A-0240-4AEE-983E-AC0E36069F41}" dt="2025-06-03T15:26:15.742" v="27" actId="255"/>
        <pc:sldMkLst>
          <pc:docMk/>
          <pc:sldMk cId="217493611" sldId="2147480435"/>
        </pc:sldMkLst>
        <pc:spChg chg="mod">
          <ac:chgData name="Yoel Kortick" userId="167978f5-7f40-4909-85d5-d4149554ad4e" providerId="ADAL" clId="{997B3B1A-0240-4AEE-983E-AC0E36069F41}" dt="2025-06-03T15:26:15.742" v="27" actId="255"/>
          <ac:spMkLst>
            <pc:docMk/>
            <pc:sldMk cId="217493611" sldId="2147480435"/>
            <ac:spMk id="5" creationId="{30AC8BB2-32A0-0703-F5CA-0760AF79E4AC}"/>
          </ac:spMkLst>
        </pc:spChg>
      </pc:sldChg>
      <pc:sldChg chg="del">
        <pc:chgData name="Yoel Kortick" userId="167978f5-7f40-4909-85d5-d4149554ad4e" providerId="ADAL" clId="{997B3B1A-0240-4AEE-983E-AC0E36069F41}" dt="2025-06-03T15:25:46.650" v="22" actId="47"/>
        <pc:sldMkLst>
          <pc:docMk/>
          <pc:sldMk cId="3793389652" sldId="2147480436"/>
        </pc:sldMkLst>
      </pc:sldChg>
      <pc:sldChg chg="del">
        <pc:chgData name="Yoel Kortick" userId="167978f5-7f40-4909-85d5-d4149554ad4e" providerId="ADAL" clId="{997B3B1A-0240-4AEE-983E-AC0E36069F41}" dt="2025-06-03T15:25:46.650" v="22" actId="47"/>
        <pc:sldMkLst>
          <pc:docMk/>
          <pc:sldMk cId="2583671206" sldId="2147480437"/>
        </pc:sldMkLst>
      </pc:sldChg>
      <pc:sldChg chg="del">
        <pc:chgData name="Yoel Kortick" userId="167978f5-7f40-4909-85d5-d4149554ad4e" providerId="ADAL" clId="{997B3B1A-0240-4AEE-983E-AC0E36069F41}" dt="2025-06-03T15:25:46.650" v="22" actId="47"/>
        <pc:sldMkLst>
          <pc:docMk/>
          <pc:sldMk cId="336357512" sldId="2147480438"/>
        </pc:sldMkLst>
      </pc:sldChg>
      <pc:sldChg chg="del">
        <pc:chgData name="Yoel Kortick" userId="167978f5-7f40-4909-85d5-d4149554ad4e" providerId="ADAL" clId="{997B3B1A-0240-4AEE-983E-AC0E36069F41}" dt="2025-06-03T15:25:46.650" v="22" actId="47"/>
        <pc:sldMkLst>
          <pc:docMk/>
          <pc:sldMk cId="1982059557" sldId="2147480439"/>
        </pc:sldMkLst>
      </pc:sldChg>
      <pc:sldChg chg="del">
        <pc:chgData name="Yoel Kortick" userId="167978f5-7f40-4909-85d5-d4149554ad4e" providerId="ADAL" clId="{997B3B1A-0240-4AEE-983E-AC0E36069F41}" dt="2025-06-03T15:25:46.650" v="22" actId="47"/>
        <pc:sldMkLst>
          <pc:docMk/>
          <pc:sldMk cId="3319784378" sldId="2147480440"/>
        </pc:sldMkLst>
      </pc:sldChg>
      <pc:sldChg chg="del">
        <pc:chgData name="Yoel Kortick" userId="167978f5-7f40-4909-85d5-d4149554ad4e" providerId="ADAL" clId="{997B3B1A-0240-4AEE-983E-AC0E36069F41}" dt="2025-06-03T15:25:46.650" v="22" actId="47"/>
        <pc:sldMkLst>
          <pc:docMk/>
          <pc:sldMk cId="3362003668" sldId="2147480441"/>
        </pc:sldMkLst>
      </pc:sldChg>
      <pc:sldChg chg="del">
        <pc:chgData name="Yoel Kortick" userId="167978f5-7f40-4909-85d5-d4149554ad4e" providerId="ADAL" clId="{997B3B1A-0240-4AEE-983E-AC0E36069F41}" dt="2025-06-03T15:25:46.650" v="22" actId="47"/>
        <pc:sldMkLst>
          <pc:docMk/>
          <pc:sldMk cId="1212022780" sldId="2147480442"/>
        </pc:sldMkLst>
      </pc:sldChg>
      <pc:sldChg chg="add">
        <pc:chgData name="Yoel Kortick" userId="167978f5-7f40-4909-85d5-d4149554ad4e" providerId="ADAL" clId="{997B3B1A-0240-4AEE-983E-AC0E36069F41}" dt="2025-06-03T15:24:44.110" v="16"/>
        <pc:sldMkLst>
          <pc:docMk/>
          <pc:sldMk cId="4224306853" sldId="2147480476"/>
        </pc:sldMkLst>
      </pc:sldChg>
      <pc:sldChg chg="add">
        <pc:chgData name="Yoel Kortick" userId="167978f5-7f40-4909-85d5-d4149554ad4e" providerId="ADAL" clId="{997B3B1A-0240-4AEE-983E-AC0E36069F41}" dt="2025-06-03T15:25:10.191" v="18"/>
        <pc:sldMkLst>
          <pc:docMk/>
          <pc:sldMk cId="904595637" sldId="2147480482"/>
        </pc:sldMkLst>
      </pc:sldChg>
      <pc:sldChg chg="add">
        <pc:chgData name="Yoel Kortick" userId="167978f5-7f40-4909-85d5-d4149554ad4e" providerId="ADAL" clId="{997B3B1A-0240-4AEE-983E-AC0E36069F41}" dt="2025-06-03T15:25:10.191" v="18"/>
        <pc:sldMkLst>
          <pc:docMk/>
          <pc:sldMk cId="1964126187" sldId="2147480501"/>
        </pc:sldMkLst>
      </pc:sldChg>
      <pc:sldChg chg="add">
        <pc:chgData name="Yoel Kortick" userId="167978f5-7f40-4909-85d5-d4149554ad4e" providerId="ADAL" clId="{997B3B1A-0240-4AEE-983E-AC0E36069F41}" dt="2025-06-03T15:26:38.907" v="28"/>
        <pc:sldMkLst>
          <pc:docMk/>
          <pc:sldMk cId="76099940" sldId="2147480504"/>
        </pc:sldMkLst>
      </pc:sldChg>
      <pc:sldChg chg="add">
        <pc:chgData name="Yoel Kortick" userId="167978f5-7f40-4909-85d5-d4149554ad4e" providerId="ADAL" clId="{997B3B1A-0240-4AEE-983E-AC0E36069F41}" dt="2025-06-03T15:26:38.907" v="28"/>
        <pc:sldMkLst>
          <pc:docMk/>
          <pc:sldMk cId="1217526013" sldId="2147480506"/>
        </pc:sldMkLst>
      </pc:sldChg>
      <pc:sldChg chg="add">
        <pc:chgData name="Yoel Kortick" userId="167978f5-7f40-4909-85d5-d4149554ad4e" providerId="ADAL" clId="{997B3B1A-0240-4AEE-983E-AC0E36069F41}" dt="2025-06-03T15:26:38.907" v="28"/>
        <pc:sldMkLst>
          <pc:docMk/>
          <pc:sldMk cId="1664229750" sldId="2147480507"/>
        </pc:sldMkLst>
      </pc:sldChg>
      <pc:sldChg chg="add">
        <pc:chgData name="Yoel Kortick" userId="167978f5-7f40-4909-85d5-d4149554ad4e" providerId="ADAL" clId="{997B3B1A-0240-4AEE-983E-AC0E36069F41}" dt="2025-06-03T15:26:38.907" v="28"/>
        <pc:sldMkLst>
          <pc:docMk/>
          <pc:sldMk cId="3414627371" sldId="2147480508"/>
        </pc:sldMkLst>
      </pc:sldChg>
      <pc:sldChg chg="add">
        <pc:chgData name="Yoel Kortick" userId="167978f5-7f40-4909-85d5-d4149554ad4e" providerId="ADAL" clId="{997B3B1A-0240-4AEE-983E-AC0E36069F41}" dt="2025-06-03T15:24:16.816" v="14"/>
        <pc:sldMkLst>
          <pc:docMk/>
          <pc:sldMk cId="773508014" sldId="2147480527"/>
        </pc:sldMkLst>
      </pc:sldChg>
      <pc:sldChg chg="add">
        <pc:chgData name="Yoel Kortick" userId="167978f5-7f40-4909-85d5-d4149554ad4e" providerId="ADAL" clId="{997B3B1A-0240-4AEE-983E-AC0E36069F41}" dt="2025-06-03T15:24:44.110" v="16"/>
        <pc:sldMkLst>
          <pc:docMk/>
          <pc:sldMk cId="2238404202" sldId="2147480528"/>
        </pc:sldMkLst>
      </pc:sldChg>
      <pc:sldChg chg="add">
        <pc:chgData name="Yoel Kortick" userId="167978f5-7f40-4909-85d5-d4149554ad4e" providerId="ADAL" clId="{997B3B1A-0240-4AEE-983E-AC0E36069F41}" dt="2025-06-03T15:24:44.110" v="16"/>
        <pc:sldMkLst>
          <pc:docMk/>
          <pc:sldMk cId="3514825228" sldId="2147480529"/>
        </pc:sldMkLst>
      </pc:sldChg>
      <pc:sldChg chg="add">
        <pc:chgData name="Yoel Kortick" userId="167978f5-7f40-4909-85d5-d4149554ad4e" providerId="ADAL" clId="{997B3B1A-0240-4AEE-983E-AC0E36069F41}" dt="2025-06-03T15:24:44.110" v="16"/>
        <pc:sldMkLst>
          <pc:docMk/>
          <pc:sldMk cId="2240172574" sldId="2147480530"/>
        </pc:sldMkLst>
      </pc:sldChg>
      <pc:sldChg chg="add">
        <pc:chgData name="Yoel Kortick" userId="167978f5-7f40-4909-85d5-d4149554ad4e" providerId="ADAL" clId="{997B3B1A-0240-4AEE-983E-AC0E36069F41}" dt="2025-06-03T15:24:44.110" v="16"/>
        <pc:sldMkLst>
          <pc:docMk/>
          <pc:sldMk cId="3776766730" sldId="2147480531"/>
        </pc:sldMkLst>
      </pc:sldChg>
      <pc:sldChg chg="add">
        <pc:chgData name="Yoel Kortick" userId="167978f5-7f40-4909-85d5-d4149554ad4e" providerId="ADAL" clId="{997B3B1A-0240-4AEE-983E-AC0E36069F41}" dt="2025-06-03T15:24:44.110" v="16"/>
        <pc:sldMkLst>
          <pc:docMk/>
          <pc:sldMk cId="653403952" sldId="2147480532"/>
        </pc:sldMkLst>
      </pc:sldChg>
      <pc:sldChg chg="add">
        <pc:chgData name="Yoel Kortick" userId="167978f5-7f40-4909-85d5-d4149554ad4e" providerId="ADAL" clId="{997B3B1A-0240-4AEE-983E-AC0E36069F41}" dt="2025-06-03T15:24:44.110" v="16"/>
        <pc:sldMkLst>
          <pc:docMk/>
          <pc:sldMk cId="3137796009" sldId="2147480533"/>
        </pc:sldMkLst>
      </pc:sldChg>
      <pc:sldChg chg="add">
        <pc:chgData name="Yoel Kortick" userId="167978f5-7f40-4909-85d5-d4149554ad4e" providerId="ADAL" clId="{997B3B1A-0240-4AEE-983E-AC0E36069F41}" dt="2025-06-03T15:24:44.110" v="16"/>
        <pc:sldMkLst>
          <pc:docMk/>
          <pc:sldMk cId="4017983060" sldId="2147480534"/>
        </pc:sldMkLst>
      </pc:sldChg>
      <pc:sldChg chg="add">
        <pc:chgData name="Yoel Kortick" userId="167978f5-7f40-4909-85d5-d4149554ad4e" providerId="ADAL" clId="{997B3B1A-0240-4AEE-983E-AC0E36069F41}" dt="2025-06-03T15:26:38.907" v="28"/>
        <pc:sldMkLst>
          <pc:docMk/>
          <pc:sldMk cId="2012620783" sldId="2147480535"/>
        </pc:sldMkLst>
      </pc:sldChg>
      <pc:sldChg chg="add">
        <pc:chgData name="Yoel Kortick" userId="167978f5-7f40-4909-85d5-d4149554ad4e" providerId="ADAL" clId="{997B3B1A-0240-4AEE-983E-AC0E36069F41}" dt="2025-06-03T15:26:38.907" v="28"/>
        <pc:sldMkLst>
          <pc:docMk/>
          <pc:sldMk cId="2149199659" sldId="2147480536"/>
        </pc:sldMkLst>
      </pc:sldChg>
      <pc:sldChg chg="add">
        <pc:chgData name="Yoel Kortick" userId="167978f5-7f40-4909-85d5-d4149554ad4e" providerId="ADAL" clId="{997B3B1A-0240-4AEE-983E-AC0E36069F41}" dt="2025-06-03T15:26:38.907" v="28"/>
        <pc:sldMkLst>
          <pc:docMk/>
          <pc:sldMk cId="3438148005" sldId="2147480537"/>
        </pc:sldMkLst>
      </pc:sldChg>
      <pc:sldChg chg="add">
        <pc:chgData name="Yoel Kortick" userId="167978f5-7f40-4909-85d5-d4149554ad4e" providerId="ADAL" clId="{997B3B1A-0240-4AEE-983E-AC0E36069F41}" dt="2025-06-03T15:26:38.907" v="28"/>
        <pc:sldMkLst>
          <pc:docMk/>
          <pc:sldMk cId="338540676" sldId="2147480538"/>
        </pc:sldMkLst>
      </pc:sldChg>
      <pc:sldChg chg="add">
        <pc:chgData name="Yoel Kortick" userId="167978f5-7f40-4909-85d5-d4149554ad4e" providerId="ADAL" clId="{997B3B1A-0240-4AEE-983E-AC0E36069F41}" dt="2025-06-03T15:26:38.907" v="28"/>
        <pc:sldMkLst>
          <pc:docMk/>
          <pc:sldMk cId="160800595" sldId="2147480539"/>
        </pc:sldMkLst>
      </pc:sldChg>
      <pc:sldChg chg="add">
        <pc:chgData name="Yoel Kortick" userId="167978f5-7f40-4909-85d5-d4149554ad4e" providerId="ADAL" clId="{997B3B1A-0240-4AEE-983E-AC0E36069F41}" dt="2025-06-03T15:26:38.907" v="28"/>
        <pc:sldMkLst>
          <pc:docMk/>
          <pc:sldMk cId="4122268423" sldId="2147480540"/>
        </pc:sldMkLst>
      </pc:sldChg>
      <pc:sldChg chg="add">
        <pc:chgData name="Yoel Kortick" userId="167978f5-7f40-4909-85d5-d4149554ad4e" providerId="ADAL" clId="{997B3B1A-0240-4AEE-983E-AC0E36069F41}" dt="2025-06-03T15:26:38.907" v="28"/>
        <pc:sldMkLst>
          <pc:docMk/>
          <pc:sldMk cId="724120230" sldId="2147480541"/>
        </pc:sldMkLst>
      </pc:sldChg>
      <pc:sldChg chg="add">
        <pc:chgData name="Yoel Kortick" userId="167978f5-7f40-4909-85d5-d4149554ad4e" providerId="ADAL" clId="{997B3B1A-0240-4AEE-983E-AC0E36069F41}" dt="2025-06-03T15:26:38.907" v="28"/>
        <pc:sldMkLst>
          <pc:docMk/>
          <pc:sldMk cId="1480314265" sldId="2147480542"/>
        </pc:sldMkLst>
      </pc:sldChg>
      <pc:sldChg chg="add">
        <pc:chgData name="Yoel Kortick" userId="167978f5-7f40-4909-85d5-d4149554ad4e" providerId="ADAL" clId="{997B3B1A-0240-4AEE-983E-AC0E36069F41}" dt="2025-06-03T15:26:38.907" v="28"/>
        <pc:sldMkLst>
          <pc:docMk/>
          <pc:sldMk cId="691738881" sldId="2147480543"/>
        </pc:sldMkLst>
      </pc:sldChg>
      <pc:sldChg chg="add">
        <pc:chgData name="Yoel Kortick" userId="167978f5-7f40-4909-85d5-d4149554ad4e" providerId="ADAL" clId="{997B3B1A-0240-4AEE-983E-AC0E36069F41}" dt="2025-06-03T15:26:38.907" v="28"/>
        <pc:sldMkLst>
          <pc:docMk/>
          <pc:sldMk cId="340027399" sldId="2147480544"/>
        </pc:sldMkLst>
      </pc:sldChg>
      <pc:sldChg chg="add">
        <pc:chgData name="Yoel Kortick" userId="167978f5-7f40-4909-85d5-d4149554ad4e" providerId="ADAL" clId="{997B3B1A-0240-4AEE-983E-AC0E36069F41}" dt="2025-06-03T15:26:38.907" v="28"/>
        <pc:sldMkLst>
          <pc:docMk/>
          <pc:sldMk cId="1476020854" sldId="2147480545"/>
        </pc:sldMkLst>
      </pc:sldChg>
      <pc:sldChg chg="add">
        <pc:chgData name="Yoel Kortick" userId="167978f5-7f40-4909-85d5-d4149554ad4e" providerId="ADAL" clId="{997B3B1A-0240-4AEE-983E-AC0E36069F41}" dt="2025-06-03T15:26:38.907" v="28"/>
        <pc:sldMkLst>
          <pc:docMk/>
          <pc:sldMk cId="2784465454" sldId="2147480546"/>
        </pc:sldMkLst>
      </pc:sldChg>
      <pc:sldChg chg="add">
        <pc:chgData name="Yoel Kortick" userId="167978f5-7f40-4909-85d5-d4149554ad4e" providerId="ADAL" clId="{997B3B1A-0240-4AEE-983E-AC0E36069F41}" dt="2025-06-03T15:26:38.907" v="28"/>
        <pc:sldMkLst>
          <pc:docMk/>
          <pc:sldMk cId="395732014" sldId="2147480547"/>
        </pc:sldMkLst>
      </pc:sldChg>
      <pc:sldChg chg="add">
        <pc:chgData name="Yoel Kortick" userId="167978f5-7f40-4909-85d5-d4149554ad4e" providerId="ADAL" clId="{997B3B1A-0240-4AEE-983E-AC0E36069F41}" dt="2025-06-03T15:26:38.907" v="28"/>
        <pc:sldMkLst>
          <pc:docMk/>
          <pc:sldMk cId="3375066278" sldId="2147480548"/>
        </pc:sldMkLst>
      </pc:sldChg>
      <pc:sldChg chg="add">
        <pc:chgData name="Yoel Kortick" userId="167978f5-7f40-4909-85d5-d4149554ad4e" providerId="ADAL" clId="{997B3B1A-0240-4AEE-983E-AC0E36069F41}" dt="2025-06-03T15:26:38.907" v="28"/>
        <pc:sldMkLst>
          <pc:docMk/>
          <pc:sldMk cId="1219894768" sldId="2147480549"/>
        </pc:sldMkLst>
      </pc:sldChg>
      <pc:sldChg chg="add">
        <pc:chgData name="Yoel Kortick" userId="167978f5-7f40-4909-85d5-d4149554ad4e" providerId="ADAL" clId="{997B3B1A-0240-4AEE-983E-AC0E36069F41}" dt="2025-06-03T15:27:03.541" v="29"/>
        <pc:sldMkLst>
          <pc:docMk/>
          <pc:sldMk cId="3660324803" sldId="2147480551"/>
        </pc:sldMkLst>
      </pc:sldChg>
      <pc:sldChg chg="add">
        <pc:chgData name="Yoel Kortick" userId="167978f5-7f40-4909-85d5-d4149554ad4e" providerId="ADAL" clId="{997B3B1A-0240-4AEE-983E-AC0E36069F41}" dt="2025-06-03T15:27:03.541" v="29"/>
        <pc:sldMkLst>
          <pc:docMk/>
          <pc:sldMk cId="154592895" sldId="2147480552"/>
        </pc:sldMkLst>
      </pc:sldChg>
      <pc:sldChg chg="add">
        <pc:chgData name="Yoel Kortick" userId="167978f5-7f40-4909-85d5-d4149554ad4e" providerId="ADAL" clId="{997B3B1A-0240-4AEE-983E-AC0E36069F41}" dt="2025-06-03T15:27:03.541" v="29"/>
        <pc:sldMkLst>
          <pc:docMk/>
          <pc:sldMk cId="745314598" sldId="2147480553"/>
        </pc:sldMkLst>
      </pc:sldChg>
      <pc:sldChg chg="add">
        <pc:chgData name="Yoel Kortick" userId="167978f5-7f40-4909-85d5-d4149554ad4e" providerId="ADAL" clId="{997B3B1A-0240-4AEE-983E-AC0E36069F41}" dt="2025-06-03T15:27:03.541" v="29"/>
        <pc:sldMkLst>
          <pc:docMk/>
          <pc:sldMk cId="3715816213" sldId="2147480554"/>
        </pc:sldMkLst>
      </pc:sldChg>
      <pc:sldChg chg="add">
        <pc:chgData name="Yoel Kortick" userId="167978f5-7f40-4909-85d5-d4149554ad4e" providerId="ADAL" clId="{997B3B1A-0240-4AEE-983E-AC0E36069F41}" dt="2025-06-03T15:27:03.541" v="29"/>
        <pc:sldMkLst>
          <pc:docMk/>
          <pc:sldMk cId="1169054441" sldId="2147480555"/>
        </pc:sldMkLst>
      </pc:sldChg>
      <pc:sldChg chg="add">
        <pc:chgData name="Yoel Kortick" userId="167978f5-7f40-4909-85d5-d4149554ad4e" providerId="ADAL" clId="{997B3B1A-0240-4AEE-983E-AC0E36069F41}" dt="2025-06-03T15:27:03.541" v="29"/>
        <pc:sldMkLst>
          <pc:docMk/>
          <pc:sldMk cId="1201782387" sldId="2147480556"/>
        </pc:sldMkLst>
      </pc:sldChg>
      <pc:sldChg chg="add">
        <pc:chgData name="Yoel Kortick" userId="167978f5-7f40-4909-85d5-d4149554ad4e" providerId="ADAL" clId="{997B3B1A-0240-4AEE-983E-AC0E36069F41}" dt="2025-06-03T15:27:03.541" v="29"/>
        <pc:sldMkLst>
          <pc:docMk/>
          <pc:sldMk cId="932842992" sldId="2147480557"/>
        </pc:sldMkLst>
      </pc:sldChg>
      <pc:sldChg chg="add">
        <pc:chgData name="Yoel Kortick" userId="167978f5-7f40-4909-85d5-d4149554ad4e" providerId="ADAL" clId="{997B3B1A-0240-4AEE-983E-AC0E36069F41}" dt="2025-06-03T15:27:03.541" v="29"/>
        <pc:sldMkLst>
          <pc:docMk/>
          <pc:sldMk cId="1635381117" sldId="2147480558"/>
        </pc:sldMkLst>
      </pc:sldChg>
      <pc:sldChg chg="add">
        <pc:chgData name="Yoel Kortick" userId="167978f5-7f40-4909-85d5-d4149554ad4e" providerId="ADAL" clId="{997B3B1A-0240-4AEE-983E-AC0E36069F41}" dt="2025-06-03T15:27:03.541" v="29"/>
        <pc:sldMkLst>
          <pc:docMk/>
          <pc:sldMk cId="4267725273" sldId="2147480559"/>
        </pc:sldMkLst>
      </pc:sldChg>
      <pc:sldChg chg="add">
        <pc:chgData name="Yoel Kortick" userId="167978f5-7f40-4909-85d5-d4149554ad4e" providerId="ADAL" clId="{997B3B1A-0240-4AEE-983E-AC0E36069F41}" dt="2025-06-03T15:27:03.541" v="29"/>
        <pc:sldMkLst>
          <pc:docMk/>
          <pc:sldMk cId="2271722886" sldId="2147480560"/>
        </pc:sldMkLst>
      </pc:sldChg>
      <pc:sldChg chg="add">
        <pc:chgData name="Yoel Kortick" userId="167978f5-7f40-4909-85d5-d4149554ad4e" providerId="ADAL" clId="{997B3B1A-0240-4AEE-983E-AC0E36069F41}" dt="2025-06-03T15:27:03.541" v="29"/>
        <pc:sldMkLst>
          <pc:docMk/>
          <pc:sldMk cId="736809612" sldId="2147480561"/>
        </pc:sldMkLst>
      </pc:sldChg>
      <pc:sldChg chg="add">
        <pc:chgData name="Yoel Kortick" userId="167978f5-7f40-4909-85d5-d4149554ad4e" providerId="ADAL" clId="{997B3B1A-0240-4AEE-983E-AC0E36069F41}" dt="2025-06-03T15:27:03.541" v="29"/>
        <pc:sldMkLst>
          <pc:docMk/>
          <pc:sldMk cId="3783027369" sldId="2147480562"/>
        </pc:sldMkLst>
      </pc:sldChg>
      <pc:sldChg chg="add">
        <pc:chgData name="Yoel Kortick" userId="167978f5-7f40-4909-85d5-d4149554ad4e" providerId="ADAL" clId="{997B3B1A-0240-4AEE-983E-AC0E36069F41}" dt="2025-06-03T15:27:03.541" v="29"/>
        <pc:sldMkLst>
          <pc:docMk/>
          <pc:sldMk cId="2523928051" sldId="2147480563"/>
        </pc:sldMkLst>
      </pc:sldChg>
      <pc:sldChg chg="add">
        <pc:chgData name="Yoel Kortick" userId="167978f5-7f40-4909-85d5-d4149554ad4e" providerId="ADAL" clId="{997B3B1A-0240-4AEE-983E-AC0E36069F41}" dt="2025-06-03T15:27:03.541" v="29"/>
        <pc:sldMkLst>
          <pc:docMk/>
          <pc:sldMk cId="2585961367" sldId="2147480565"/>
        </pc:sldMkLst>
      </pc:sldChg>
      <pc:sldChg chg="add">
        <pc:chgData name="Yoel Kortick" userId="167978f5-7f40-4909-85d5-d4149554ad4e" providerId="ADAL" clId="{997B3B1A-0240-4AEE-983E-AC0E36069F41}" dt="2025-06-03T15:27:03.541" v="29"/>
        <pc:sldMkLst>
          <pc:docMk/>
          <pc:sldMk cId="2314173695" sldId="2147480566"/>
        </pc:sldMkLst>
      </pc:sldChg>
      <pc:sldChg chg="add">
        <pc:chgData name="Yoel Kortick" userId="167978f5-7f40-4909-85d5-d4149554ad4e" providerId="ADAL" clId="{997B3B1A-0240-4AEE-983E-AC0E36069F41}" dt="2025-06-03T15:27:03.541" v="29"/>
        <pc:sldMkLst>
          <pc:docMk/>
          <pc:sldMk cId="4041506754" sldId="2147480567"/>
        </pc:sldMkLst>
      </pc:sldChg>
      <pc:sldChg chg="add">
        <pc:chgData name="Yoel Kortick" userId="167978f5-7f40-4909-85d5-d4149554ad4e" providerId="ADAL" clId="{997B3B1A-0240-4AEE-983E-AC0E36069F41}" dt="2025-06-03T15:27:34.801" v="30"/>
        <pc:sldMkLst>
          <pc:docMk/>
          <pc:sldMk cId="622943712" sldId="2147480569"/>
        </pc:sldMkLst>
      </pc:sldChg>
      <pc:sldChg chg="modSp add">
        <pc:chgData name="Yoel Kortick" userId="167978f5-7f40-4909-85d5-d4149554ad4e" providerId="ADAL" clId="{997B3B1A-0240-4AEE-983E-AC0E36069F41}" dt="2025-06-03T15:29:53.700" v="31"/>
        <pc:sldMkLst>
          <pc:docMk/>
          <pc:sldMk cId="1026796876" sldId="2147480570"/>
        </pc:sldMkLst>
        <pc:graphicFrameChg chg="mod">
          <ac:chgData name="Yoel Kortick" userId="167978f5-7f40-4909-85d5-d4149554ad4e" providerId="ADAL" clId="{997B3B1A-0240-4AEE-983E-AC0E36069F41}" dt="2025-06-03T15:29:53.700" v="31"/>
          <ac:graphicFrameMkLst>
            <pc:docMk/>
            <pc:sldMk cId="1026796876" sldId="2147480570"/>
            <ac:graphicFrameMk id="7" creationId="{AE14ABC4-F9BA-6046-FB2F-5FBA3DE48057}"/>
          </ac:graphicFrameMkLst>
        </pc:graphicFrameChg>
      </pc:sldChg>
      <pc:sldChg chg="add">
        <pc:chgData name="Yoel Kortick" userId="167978f5-7f40-4909-85d5-d4149554ad4e" providerId="ADAL" clId="{997B3B1A-0240-4AEE-983E-AC0E36069F41}" dt="2025-06-03T15:27:34.801" v="30"/>
        <pc:sldMkLst>
          <pc:docMk/>
          <pc:sldMk cId="840725173" sldId="2147480571"/>
        </pc:sldMkLst>
      </pc:sldChg>
      <pc:sldChg chg="add">
        <pc:chgData name="Yoel Kortick" userId="167978f5-7f40-4909-85d5-d4149554ad4e" providerId="ADAL" clId="{997B3B1A-0240-4AEE-983E-AC0E36069F41}" dt="2025-06-03T15:27:34.801" v="30"/>
        <pc:sldMkLst>
          <pc:docMk/>
          <pc:sldMk cId="1442689977" sldId="2147480572"/>
        </pc:sldMkLst>
      </pc:sldChg>
      <pc:sldChg chg="add">
        <pc:chgData name="Yoel Kortick" userId="167978f5-7f40-4909-85d5-d4149554ad4e" providerId="ADAL" clId="{997B3B1A-0240-4AEE-983E-AC0E36069F41}" dt="2025-06-03T15:27:34.801" v="30"/>
        <pc:sldMkLst>
          <pc:docMk/>
          <pc:sldMk cId="1729667169" sldId="2147480573"/>
        </pc:sldMkLst>
      </pc:sldChg>
      <pc:sldChg chg="add">
        <pc:chgData name="Yoel Kortick" userId="167978f5-7f40-4909-85d5-d4149554ad4e" providerId="ADAL" clId="{997B3B1A-0240-4AEE-983E-AC0E36069F41}" dt="2025-06-03T15:27:34.801" v="30"/>
        <pc:sldMkLst>
          <pc:docMk/>
          <pc:sldMk cId="3166049346" sldId="2147480574"/>
        </pc:sldMkLst>
      </pc:sldChg>
      <pc:sldChg chg="add">
        <pc:chgData name="Yoel Kortick" userId="167978f5-7f40-4909-85d5-d4149554ad4e" providerId="ADAL" clId="{997B3B1A-0240-4AEE-983E-AC0E36069F41}" dt="2025-06-03T15:27:34.801" v="30"/>
        <pc:sldMkLst>
          <pc:docMk/>
          <pc:sldMk cId="67866881" sldId="2147480575"/>
        </pc:sldMkLst>
      </pc:sldChg>
      <pc:sldChg chg="add">
        <pc:chgData name="Yoel Kortick" userId="167978f5-7f40-4909-85d5-d4149554ad4e" providerId="ADAL" clId="{997B3B1A-0240-4AEE-983E-AC0E36069F41}" dt="2025-06-03T15:27:34.801" v="30"/>
        <pc:sldMkLst>
          <pc:docMk/>
          <pc:sldMk cId="4036902629" sldId="2147480576"/>
        </pc:sldMkLst>
      </pc:sldChg>
      <pc:sldChg chg="add">
        <pc:chgData name="Yoel Kortick" userId="167978f5-7f40-4909-85d5-d4149554ad4e" providerId="ADAL" clId="{997B3B1A-0240-4AEE-983E-AC0E36069F41}" dt="2025-06-03T15:27:34.801" v="30"/>
        <pc:sldMkLst>
          <pc:docMk/>
          <pc:sldMk cId="1849287497" sldId="2147480577"/>
        </pc:sldMkLst>
      </pc:sldChg>
      <pc:sldChg chg="add">
        <pc:chgData name="Yoel Kortick" userId="167978f5-7f40-4909-85d5-d4149554ad4e" providerId="ADAL" clId="{997B3B1A-0240-4AEE-983E-AC0E36069F41}" dt="2025-06-03T15:27:34.801" v="30"/>
        <pc:sldMkLst>
          <pc:docMk/>
          <pc:sldMk cId="1563205487" sldId="2147480578"/>
        </pc:sldMkLst>
      </pc:sldChg>
      <pc:sldChg chg="add">
        <pc:chgData name="Yoel Kortick" userId="167978f5-7f40-4909-85d5-d4149554ad4e" providerId="ADAL" clId="{997B3B1A-0240-4AEE-983E-AC0E36069F41}" dt="2025-06-03T15:27:34.801" v="30"/>
        <pc:sldMkLst>
          <pc:docMk/>
          <pc:sldMk cId="1360434727" sldId="2147480579"/>
        </pc:sldMkLst>
      </pc:sldChg>
      <pc:sldChg chg="add">
        <pc:chgData name="Yoel Kortick" userId="167978f5-7f40-4909-85d5-d4149554ad4e" providerId="ADAL" clId="{997B3B1A-0240-4AEE-983E-AC0E36069F41}" dt="2025-06-03T15:27:34.801" v="30"/>
        <pc:sldMkLst>
          <pc:docMk/>
          <pc:sldMk cId="1676425035" sldId="2147480580"/>
        </pc:sldMkLst>
      </pc:sldChg>
      <pc:sldChg chg="add">
        <pc:chgData name="Yoel Kortick" userId="167978f5-7f40-4909-85d5-d4149554ad4e" providerId="ADAL" clId="{997B3B1A-0240-4AEE-983E-AC0E36069F41}" dt="2025-06-03T15:27:34.801" v="30"/>
        <pc:sldMkLst>
          <pc:docMk/>
          <pc:sldMk cId="2971279784" sldId="2147480581"/>
        </pc:sldMkLst>
      </pc:sldChg>
      <pc:sldChg chg="add">
        <pc:chgData name="Yoel Kortick" userId="167978f5-7f40-4909-85d5-d4149554ad4e" providerId="ADAL" clId="{997B3B1A-0240-4AEE-983E-AC0E36069F41}" dt="2025-06-03T15:27:34.801" v="30"/>
        <pc:sldMkLst>
          <pc:docMk/>
          <pc:sldMk cId="898563277" sldId="2147480582"/>
        </pc:sldMkLst>
      </pc:sldChg>
      <pc:sldChg chg="add">
        <pc:chgData name="Yoel Kortick" userId="167978f5-7f40-4909-85d5-d4149554ad4e" providerId="ADAL" clId="{997B3B1A-0240-4AEE-983E-AC0E36069F41}" dt="2025-06-03T15:27:34.801" v="30"/>
        <pc:sldMkLst>
          <pc:docMk/>
          <pc:sldMk cId="3007604565" sldId="2147480583"/>
        </pc:sldMkLst>
      </pc:sldChg>
    </pc:docChg>
  </pc:docChgLst>
  <pc:docChgLst>
    <pc:chgData name="Yoel Kortick" userId="167978f5-7f40-4909-85d5-d4149554ad4e" providerId="ADAL" clId="{9715923E-A3B0-4742-AB1E-BEE2B6A796AD}"/>
    <pc:docChg chg="undo custSel addSld delSld modSld modSection">
      <pc:chgData name="Yoel Kortick" userId="167978f5-7f40-4909-85d5-d4149554ad4e" providerId="ADAL" clId="{9715923E-A3B0-4742-AB1E-BEE2B6A796AD}" dt="2024-10-22T06:37:56.029" v="5565"/>
      <pc:docMkLst>
        <pc:docMk/>
      </pc:docMkLst>
      <pc:sldChg chg="modSp mod">
        <pc:chgData name="Yoel Kortick" userId="167978f5-7f40-4909-85d5-d4149554ad4e" providerId="ADAL" clId="{9715923E-A3B0-4742-AB1E-BEE2B6A796AD}" dt="2024-10-22T05:19:01.572" v="3716" actId="20577"/>
        <pc:sldMkLst>
          <pc:docMk/>
          <pc:sldMk cId="815051809" sldId="388"/>
        </pc:sldMkLst>
      </pc:sldChg>
      <pc:sldChg chg="modSp mod">
        <pc:chgData name="Yoel Kortick" userId="167978f5-7f40-4909-85d5-d4149554ad4e" providerId="ADAL" clId="{9715923E-A3B0-4742-AB1E-BEE2B6A796AD}" dt="2024-10-22T03:17:09.251" v="3" actId="20577"/>
        <pc:sldMkLst>
          <pc:docMk/>
          <pc:sldMk cId="1637256743" sldId="657"/>
        </pc:sldMkLst>
      </pc:sldChg>
      <pc:sldChg chg="modSp mod">
        <pc:chgData name="Yoel Kortick" userId="167978f5-7f40-4909-85d5-d4149554ad4e" providerId="ADAL" clId="{9715923E-A3B0-4742-AB1E-BEE2B6A796AD}" dt="2024-10-22T06:28:14.996" v="5298" actId="255"/>
        <pc:sldMkLst>
          <pc:docMk/>
          <pc:sldMk cId="2361624102" sldId="659"/>
        </pc:sldMkLst>
      </pc:sldChg>
      <pc:sldChg chg="del">
        <pc:chgData name="Yoel Kortick" userId="167978f5-7f40-4909-85d5-d4149554ad4e" providerId="ADAL" clId="{9715923E-A3B0-4742-AB1E-BEE2B6A796AD}" dt="2024-10-22T03:27:41.745" v="375" actId="47"/>
        <pc:sldMkLst>
          <pc:docMk/>
          <pc:sldMk cId="2713070438" sldId="660"/>
        </pc:sldMkLst>
      </pc:sldChg>
      <pc:sldChg chg="modSp">
        <pc:chgData name="Yoel Kortick" userId="167978f5-7f40-4909-85d5-d4149554ad4e" providerId="ADAL" clId="{9715923E-A3B0-4742-AB1E-BEE2B6A796AD}" dt="2024-10-22T03:33:27.122" v="928"/>
        <pc:sldMkLst>
          <pc:docMk/>
          <pc:sldMk cId="1444690400" sldId="672"/>
        </pc:sldMkLst>
      </pc:sldChg>
      <pc:sldChg chg="modSp mod">
        <pc:chgData name="Yoel Kortick" userId="167978f5-7f40-4909-85d5-d4149554ad4e" providerId="ADAL" clId="{9715923E-A3B0-4742-AB1E-BEE2B6A796AD}" dt="2024-10-22T06:37:56.029" v="5565"/>
        <pc:sldMkLst>
          <pc:docMk/>
          <pc:sldMk cId="262480220" sldId="673"/>
        </pc:sldMkLst>
      </pc:sldChg>
      <pc:sldChg chg="modSp del">
        <pc:chgData name="Yoel Kortick" userId="167978f5-7f40-4909-85d5-d4149554ad4e" providerId="ADAL" clId="{9715923E-A3B0-4742-AB1E-BEE2B6A796AD}" dt="2024-10-22T03:43:36.249" v="1127" actId="47"/>
        <pc:sldMkLst>
          <pc:docMk/>
          <pc:sldMk cId="2966802731" sldId="674"/>
        </pc:sldMkLst>
      </pc:sldChg>
      <pc:sldChg chg="addSp modSp mod">
        <pc:chgData name="Yoel Kortick" userId="167978f5-7f40-4909-85d5-d4149554ad4e" providerId="ADAL" clId="{9715923E-A3B0-4742-AB1E-BEE2B6A796AD}" dt="2024-10-22T03:47:16.194" v="1261" actId="208"/>
        <pc:sldMkLst>
          <pc:docMk/>
          <pc:sldMk cId="3923353638" sldId="675"/>
        </pc:sldMkLst>
      </pc:sldChg>
      <pc:sldChg chg="modSp del">
        <pc:chgData name="Yoel Kortick" userId="167978f5-7f40-4909-85d5-d4149554ad4e" providerId="ADAL" clId="{9715923E-A3B0-4742-AB1E-BEE2B6A796AD}" dt="2024-10-22T03:43:36.990" v="1128" actId="47"/>
        <pc:sldMkLst>
          <pc:docMk/>
          <pc:sldMk cId="1003606274" sldId="676"/>
        </pc:sldMkLst>
      </pc:sldChg>
      <pc:sldChg chg="modSp">
        <pc:chgData name="Yoel Kortick" userId="167978f5-7f40-4909-85d5-d4149554ad4e" providerId="ADAL" clId="{9715923E-A3B0-4742-AB1E-BEE2B6A796AD}" dt="2024-10-22T03:48:33.171" v="1262"/>
        <pc:sldMkLst>
          <pc:docMk/>
          <pc:sldMk cId="1718271838" sldId="677"/>
        </pc:sldMkLst>
      </pc:sldChg>
      <pc:sldChg chg="addSp delSp modSp mod">
        <pc:chgData name="Yoel Kortick" userId="167978f5-7f40-4909-85d5-d4149554ad4e" providerId="ADAL" clId="{9715923E-A3B0-4742-AB1E-BEE2B6A796AD}" dt="2024-10-22T06:37:56.029" v="5565"/>
        <pc:sldMkLst>
          <pc:docMk/>
          <pc:sldMk cId="2958276789" sldId="678"/>
        </pc:sldMkLst>
      </pc:sldChg>
      <pc:sldChg chg="addSp modSp mod">
        <pc:chgData name="Yoel Kortick" userId="167978f5-7f40-4909-85d5-d4149554ad4e" providerId="ADAL" clId="{9715923E-A3B0-4742-AB1E-BEE2B6A796AD}" dt="2024-10-22T03:56:20.713" v="1532" actId="20577"/>
        <pc:sldMkLst>
          <pc:docMk/>
          <pc:sldMk cId="2421745096" sldId="679"/>
        </pc:sldMkLst>
      </pc:sldChg>
      <pc:sldChg chg="modSp">
        <pc:chgData name="Yoel Kortick" userId="167978f5-7f40-4909-85d5-d4149554ad4e" providerId="ADAL" clId="{9715923E-A3B0-4742-AB1E-BEE2B6A796AD}" dt="2024-10-22T03:59:41.300" v="1533"/>
        <pc:sldMkLst>
          <pc:docMk/>
          <pc:sldMk cId="3721265836" sldId="680"/>
        </pc:sldMkLst>
      </pc:sldChg>
      <pc:sldChg chg="delSp modSp mod">
        <pc:chgData name="Yoel Kortick" userId="167978f5-7f40-4909-85d5-d4149554ad4e" providerId="ADAL" clId="{9715923E-A3B0-4742-AB1E-BEE2B6A796AD}" dt="2024-10-22T06:37:56.029" v="5565"/>
        <pc:sldMkLst>
          <pc:docMk/>
          <pc:sldMk cId="4290264524" sldId="681"/>
        </pc:sldMkLst>
      </pc:sldChg>
      <pc:sldChg chg="addSp modSp mod">
        <pc:chgData name="Yoel Kortick" userId="167978f5-7f40-4909-85d5-d4149554ad4e" providerId="ADAL" clId="{9715923E-A3B0-4742-AB1E-BEE2B6A796AD}" dt="2024-10-22T04:22:58.896" v="1931" actId="1076"/>
        <pc:sldMkLst>
          <pc:docMk/>
          <pc:sldMk cId="3676586607" sldId="682"/>
        </pc:sldMkLst>
      </pc:sldChg>
      <pc:sldChg chg="addSp delSp modSp mod">
        <pc:chgData name="Yoel Kortick" userId="167978f5-7f40-4909-85d5-d4149554ad4e" providerId="ADAL" clId="{9715923E-A3B0-4742-AB1E-BEE2B6A796AD}" dt="2024-10-22T06:37:56.029" v="5565"/>
        <pc:sldMkLst>
          <pc:docMk/>
          <pc:sldMk cId="770711371" sldId="683"/>
        </pc:sldMkLst>
      </pc:sldChg>
      <pc:sldChg chg="addSp delSp modSp mod">
        <pc:chgData name="Yoel Kortick" userId="167978f5-7f40-4909-85d5-d4149554ad4e" providerId="ADAL" clId="{9715923E-A3B0-4742-AB1E-BEE2B6A796AD}" dt="2024-10-22T06:37:56.029" v="5565"/>
        <pc:sldMkLst>
          <pc:docMk/>
          <pc:sldMk cId="815674178" sldId="684"/>
        </pc:sldMkLst>
      </pc:sldChg>
      <pc:sldChg chg="addSp delSp modSp mod">
        <pc:chgData name="Yoel Kortick" userId="167978f5-7f40-4909-85d5-d4149554ad4e" providerId="ADAL" clId="{9715923E-A3B0-4742-AB1E-BEE2B6A796AD}" dt="2024-10-22T05:01:53.396" v="3133" actId="14100"/>
        <pc:sldMkLst>
          <pc:docMk/>
          <pc:sldMk cId="3973479055" sldId="685"/>
        </pc:sldMkLst>
      </pc:sldChg>
      <pc:sldChg chg="delSp modSp mod">
        <pc:chgData name="Yoel Kortick" userId="167978f5-7f40-4909-85d5-d4149554ad4e" providerId="ADAL" clId="{9715923E-A3B0-4742-AB1E-BEE2B6A796AD}" dt="2024-10-22T06:37:56.029" v="5565"/>
        <pc:sldMkLst>
          <pc:docMk/>
          <pc:sldMk cId="1435486953" sldId="686"/>
        </pc:sldMkLst>
      </pc:sldChg>
      <pc:sldChg chg="modSp">
        <pc:chgData name="Yoel Kortick" userId="167978f5-7f40-4909-85d5-d4149554ad4e" providerId="ADAL" clId="{9715923E-A3B0-4742-AB1E-BEE2B6A796AD}" dt="2024-10-22T05:17:43.113" v="3706"/>
        <pc:sldMkLst>
          <pc:docMk/>
          <pc:sldMk cId="3885442814" sldId="687"/>
        </pc:sldMkLst>
      </pc:sldChg>
      <pc:sldChg chg="addSp delSp modSp mod">
        <pc:chgData name="Yoel Kortick" userId="167978f5-7f40-4909-85d5-d4149554ad4e" providerId="ADAL" clId="{9715923E-A3B0-4742-AB1E-BEE2B6A796AD}" dt="2024-10-22T06:35:36.860" v="5471" actId="14100"/>
        <pc:sldMkLst>
          <pc:docMk/>
          <pc:sldMk cId="4101289709" sldId="688"/>
        </pc:sldMkLst>
      </pc:sldChg>
      <pc:sldChg chg="addSp delSp modSp mod">
        <pc:chgData name="Yoel Kortick" userId="167978f5-7f40-4909-85d5-d4149554ad4e" providerId="ADAL" clId="{9715923E-A3B0-4742-AB1E-BEE2B6A796AD}" dt="2024-10-22T06:37:56.029" v="5565"/>
        <pc:sldMkLst>
          <pc:docMk/>
          <pc:sldMk cId="677611823" sldId="689"/>
        </pc:sldMkLst>
      </pc:sldChg>
      <pc:sldChg chg="addSp delSp modSp mod">
        <pc:chgData name="Yoel Kortick" userId="167978f5-7f40-4909-85d5-d4149554ad4e" providerId="ADAL" clId="{9715923E-A3B0-4742-AB1E-BEE2B6A796AD}" dt="2024-10-22T05:46:48.631" v="4294" actId="208"/>
        <pc:sldMkLst>
          <pc:docMk/>
          <pc:sldMk cId="32588567" sldId="690"/>
        </pc:sldMkLst>
      </pc:sldChg>
      <pc:sldChg chg="addSp delSp modSp mod">
        <pc:chgData name="Yoel Kortick" userId="167978f5-7f40-4909-85d5-d4149554ad4e" providerId="ADAL" clId="{9715923E-A3B0-4742-AB1E-BEE2B6A796AD}" dt="2024-10-22T06:37:56.029" v="5565"/>
        <pc:sldMkLst>
          <pc:docMk/>
          <pc:sldMk cId="1628872648" sldId="692"/>
        </pc:sldMkLst>
      </pc:sldChg>
      <pc:sldChg chg="modSp del">
        <pc:chgData name="Yoel Kortick" userId="167978f5-7f40-4909-85d5-d4149554ad4e" providerId="ADAL" clId="{9715923E-A3B0-4742-AB1E-BEE2B6A796AD}" dt="2024-10-22T05:59:08.942" v="4801" actId="47"/>
        <pc:sldMkLst>
          <pc:docMk/>
          <pc:sldMk cId="2247658927" sldId="693"/>
        </pc:sldMkLst>
      </pc:sldChg>
      <pc:sldChg chg="modSp del">
        <pc:chgData name="Yoel Kortick" userId="167978f5-7f40-4909-85d5-d4149554ad4e" providerId="ADAL" clId="{9715923E-A3B0-4742-AB1E-BEE2B6A796AD}" dt="2024-10-22T05:59:09.996" v="4802" actId="47"/>
        <pc:sldMkLst>
          <pc:docMk/>
          <pc:sldMk cId="1463030802" sldId="694"/>
        </pc:sldMkLst>
      </pc:sldChg>
      <pc:sldChg chg="modSp del">
        <pc:chgData name="Yoel Kortick" userId="167978f5-7f40-4909-85d5-d4149554ad4e" providerId="ADAL" clId="{9715923E-A3B0-4742-AB1E-BEE2B6A796AD}" dt="2024-10-22T05:59:11.007" v="4803" actId="47"/>
        <pc:sldMkLst>
          <pc:docMk/>
          <pc:sldMk cId="3090779673" sldId="696"/>
        </pc:sldMkLst>
      </pc:sldChg>
      <pc:sldChg chg="del">
        <pc:chgData name="Yoel Kortick" userId="167978f5-7f40-4909-85d5-d4149554ad4e" providerId="ADAL" clId="{9715923E-A3B0-4742-AB1E-BEE2B6A796AD}" dt="2024-10-22T05:59:18.367" v="4804" actId="47"/>
        <pc:sldMkLst>
          <pc:docMk/>
          <pc:sldMk cId="4094344636" sldId="697"/>
        </pc:sldMkLst>
      </pc:sldChg>
      <pc:sldChg chg="del">
        <pc:chgData name="Yoel Kortick" userId="167978f5-7f40-4909-85d5-d4149554ad4e" providerId="ADAL" clId="{9715923E-A3B0-4742-AB1E-BEE2B6A796AD}" dt="2024-10-22T05:59:18.367" v="4804" actId="47"/>
        <pc:sldMkLst>
          <pc:docMk/>
          <pc:sldMk cId="1322371566" sldId="698"/>
        </pc:sldMkLst>
      </pc:sldChg>
      <pc:sldChg chg="del">
        <pc:chgData name="Yoel Kortick" userId="167978f5-7f40-4909-85d5-d4149554ad4e" providerId="ADAL" clId="{9715923E-A3B0-4742-AB1E-BEE2B6A796AD}" dt="2024-10-22T05:59:18.367" v="4804" actId="47"/>
        <pc:sldMkLst>
          <pc:docMk/>
          <pc:sldMk cId="3501097364" sldId="699"/>
        </pc:sldMkLst>
      </pc:sldChg>
      <pc:sldChg chg="del">
        <pc:chgData name="Yoel Kortick" userId="167978f5-7f40-4909-85d5-d4149554ad4e" providerId="ADAL" clId="{9715923E-A3B0-4742-AB1E-BEE2B6A796AD}" dt="2024-10-22T05:59:18.367" v="4804" actId="47"/>
        <pc:sldMkLst>
          <pc:docMk/>
          <pc:sldMk cId="1068737354" sldId="701"/>
        </pc:sldMkLst>
      </pc:sldChg>
      <pc:sldChg chg="del">
        <pc:chgData name="Yoel Kortick" userId="167978f5-7f40-4909-85d5-d4149554ad4e" providerId="ADAL" clId="{9715923E-A3B0-4742-AB1E-BEE2B6A796AD}" dt="2024-10-22T05:59:18.367" v="4804" actId="47"/>
        <pc:sldMkLst>
          <pc:docMk/>
          <pc:sldMk cId="4080040508" sldId="702"/>
        </pc:sldMkLst>
      </pc:sldChg>
      <pc:sldChg chg="del">
        <pc:chgData name="Yoel Kortick" userId="167978f5-7f40-4909-85d5-d4149554ad4e" providerId="ADAL" clId="{9715923E-A3B0-4742-AB1E-BEE2B6A796AD}" dt="2024-10-22T05:59:18.367" v="4804" actId="47"/>
        <pc:sldMkLst>
          <pc:docMk/>
          <pc:sldMk cId="3425610671" sldId="703"/>
        </pc:sldMkLst>
      </pc:sldChg>
      <pc:sldChg chg="del">
        <pc:chgData name="Yoel Kortick" userId="167978f5-7f40-4909-85d5-d4149554ad4e" providerId="ADAL" clId="{9715923E-A3B0-4742-AB1E-BEE2B6A796AD}" dt="2024-10-22T05:59:18.367" v="4804" actId="47"/>
        <pc:sldMkLst>
          <pc:docMk/>
          <pc:sldMk cId="1014728125" sldId="704"/>
        </pc:sldMkLst>
      </pc:sldChg>
      <pc:sldChg chg="del">
        <pc:chgData name="Yoel Kortick" userId="167978f5-7f40-4909-85d5-d4149554ad4e" providerId="ADAL" clId="{9715923E-A3B0-4742-AB1E-BEE2B6A796AD}" dt="2024-10-22T05:59:18.367" v="4804" actId="47"/>
        <pc:sldMkLst>
          <pc:docMk/>
          <pc:sldMk cId="256438927" sldId="705"/>
        </pc:sldMkLst>
      </pc:sldChg>
      <pc:sldChg chg="del">
        <pc:chgData name="Yoel Kortick" userId="167978f5-7f40-4909-85d5-d4149554ad4e" providerId="ADAL" clId="{9715923E-A3B0-4742-AB1E-BEE2B6A796AD}" dt="2024-10-22T05:59:18.367" v="4804" actId="47"/>
        <pc:sldMkLst>
          <pc:docMk/>
          <pc:sldMk cId="2105063999" sldId="706"/>
        </pc:sldMkLst>
      </pc:sldChg>
      <pc:sldChg chg="del">
        <pc:chgData name="Yoel Kortick" userId="167978f5-7f40-4909-85d5-d4149554ad4e" providerId="ADAL" clId="{9715923E-A3B0-4742-AB1E-BEE2B6A796AD}" dt="2024-10-22T05:59:18.367" v="4804" actId="47"/>
        <pc:sldMkLst>
          <pc:docMk/>
          <pc:sldMk cId="1453889579" sldId="707"/>
        </pc:sldMkLst>
      </pc:sldChg>
      <pc:sldChg chg="del">
        <pc:chgData name="Yoel Kortick" userId="167978f5-7f40-4909-85d5-d4149554ad4e" providerId="ADAL" clId="{9715923E-A3B0-4742-AB1E-BEE2B6A796AD}" dt="2024-10-22T05:59:18.367" v="4804" actId="47"/>
        <pc:sldMkLst>
          <pc:docMk/>
          <pc:sldMk cId="3131306973" sldId="708"/>
        </pc:sldMkLst>
      </pc:sldChg>
      <pc:sldChg chg="del">
        <pc:chgData name="Yoel Kortick" userId="167978f5-7f40-4909-85d5-d4149554ad4e" providerId="ADAL" clId="{9715923E-A3B0-4742-AB1E-BEE2B6A796AD}" dt="2024-10-22T05:59:18.367" v="4804" actId="47"/>
        <pc:sldMkLst>
          <pc:docMk/>
          <pc:sldMk cId="2877671584" sldId="709"/>
        </pc:sldMkLst>
      </pc:sldChg>
      <pc:sldChg chg="del">
        <pc:chgData name="Yoel Kortick" userId="167978f5-7f40-4909-85d5-d4149554ad4e" providerId="ADAL" clId="{9715923E-A3B0-4742-AB1E-BEE2B6A796AD}" dt="2024-10-22T05:59:18.367" v="4804" actId="47"/>
        <pc:sldMkLst>
          <pc:docMk/>
          <pc:sldMk cId="1872936956" sldId="710"/>
        </pc:sldMkLst>
      </pc:sldChg>
      <pc:sldChg chg="modSp add mod">
        <pc:chgData name="Yoel Kortick" userId="167978f5-7f40-4909-85d5-d4149554ad4e" providerId="ADAL" clId="{9715923E-A3B0-4742-AB1E-BEE2B6A796AD}" dt="2024-10-22T06:29:05.091" v="5314" actId="20577"/>
        <pc:sldMkLst>
          <pc:docMk/>
          <pc:sldMk cId="356351807" sldId="711"/>
        </pc:sldMkLst>
      </pc:sldChg>
      <pc:sldChg chg="modSp add mod">
        <pc:chgData name="Yoel Kortick" userId="167978f5-7f40-4909-85d5-d4149554ad4e" providerId="ADAL" clId="{9715923E-A3B0-4742-AB1E-BEE2B6A796AD}" dt="2024-10-22T03:32:55.163" v="927" actId="313"/>
        <pc:sldMkLst>
          <pc:docMk/>
          <pc:sldMk cId="2584945947" sldId="712"/>
        </pc:sldMkLst>
      </pc:sldChg>
      <pc:sldChg chg="addSp modSp add mod">
        <pc:chgData name="Yoel Kortick" userId="167978f5-7f40-4909-85d5-d4149554ad4e" providerId="ADAL" clId="{9715923E-A3B0-4742-AB1E-BEE2B6A796AD}" dt="2024-10-22T06:37:56.029" v="5565"/>
        <pc:sldMkLst>
          <pc:docMk/>
          <pc:sldMk cId="3594030821" sldId="713"/>
        </pc:sldMkLst>
      </pc:sldChg>
      <pc:sldChg chg="add del">
        <pc:chgData name="Yoel Kortick" userId="167978f5-7f40-4909-85d5-d4149554ad4e" providerId="ADAL" clId="{9715923E-A3B0-4742-AB1E-BEE2B6A796AD}" dt="2024-10-22T04:23:44.722" v="1944" actId="47"/>
        <pc:sldMkLst>
          <pc:docMk/>
          <pc:sldMk cId="2689133965" sldId="714"/>
        </pc:sldMkLst>
      </pc:sldChg>
      <pc:sldChg chg="addSp delSp modSp add mod">
        <pc:chgData name="Yoel Kortick" userId="167978f5-7f40-4909-85d5-d4149554ad4e" providerId="ADAL" clId="{9715923E-A3B0-4742-AB1E-BEE2B6A796AD}" dt="2024-10-22T06:37:56.029" v="5565"/>
        <pc:sldMkLst>
          <pc:docMk/>
          <pc:sldMk cId="2814823802" sldId="714"/>
        </pc:sldMkLst>
      </pc:sldChg>
      <pc:sldChg chg="addSp delSp modSp add mod">
        <pc:chgData name="Yoel Kortick" userId="167978f5-7f40-4909-85d5-d4149554ad4e" providerId="ADAL" clId="{9715923E-A3B0-4742-AB1E-BEE2B6A796AD}" dt="2024-10-22T06:37:56.029" v="5565"/>
        <pc:sldMkLst>
          <pc:docMk/>
          <pc:sldMk cId="3630619717" sldId="715"/>
        </pc:sldMkLst>
      </pc:sldChg>
      <pc:sldChg chg="addSp delSp modSp add mod">
        <pc:chgData name="Yoel Kortick" userId="167978f5-7f40-4909-85d5-d4149554ad4e" providerId="ADAL" clId="{9715923E-A3B0-4742-AB1E-BEE2B6A796AD}" dt="2024-10-22T06:37:56.029" v="5565"/>
        <pc:sldMkLst>
          <pc:docMk/>
          <pc:sldMk cId="530120897" sldId="716"/>
        </pc:sldMkLst>
      </pc:sldChg>
      <pc:sldChg chg="addSp delSp modSp add mod">
        <pc:chgData name="Yoel Kortick" userId="167978f5-7f40-4909-85d5-d4149554ad4e" providerId="ADAL" clId="{9715923E-A3B0-4742-AB1E-BEE2B6A796AD}" dt="2024-10-22T05:33:16.575" v="3884" actId="14100"/>
        <pc:sldMkLst>
          <pc:docMk/>
          <pc:sldMk cId="613025967" sldId="717"/>
        </pc:sldMkLst>
      </pc:sldChg>
      <pc:sldChg chg="modSp add mod">
        <pc:chgData name="Yoel Kortick" userId="167978f5-7f40-4909-85d5-d4149554ad4e" providerId="ADAL" clId="{9715923E-A3B0-4742-AB1E-BEE2B6A796AD}" dt="2024-10-22T05:15:54.101" v="3590" actId="6549"/>
        <pc:sldMkLst>
          <pc:docMk/>
          <pc:sldMk cId="2090970402" sldId="718"/>
        </pc:sldMkLst>
      </pc:sldChg>
      <pc:sldChg chg="modSp add mod">
        <pc:chgData name="Yoel Kortick" userId="167978f5-7f40-4909-85d5-d4149554ad4e" providerId="ADAL" clId="{9715923E-A3B0-4742-AB1E-BEE2B6A796AD}" dt="2024-10-22T05:18:44.087" v="3711"/>
        <pc:sldMkLst>
          <pc:docMk/>
          <pc:sldMk cId="352697515" sldId="719"/>
        </pc:sldMkLst>
      </pc:sldChg>
      <pc:sldChg chg="delSp modSp add del mod">
        <pc:chgData name="Yoel Kortick" userId="167978f5-7f40-4909-85d5-d4149554ad4e" providerId="ADAL" clId="{9715923E-A3B0-4742-AB1E-BEE2B6A796AD}" dt="2024-10-22T05:42:03.952" v="3945" actId="47"/>
        <pc:sldMkLst>
          <pc:docMk/>
          <pc:sldMk cId="615686593" sldId="720"/>
        </pc:sldMkLst>
      </pc:sldChg>
      <pc:sldChg chg="addSp delSp modSp add mod">
        <pc:chgData name="Yoel Kortick" userId="167978f5-7f40-4909-85d5-d4149554ad4e" providerId="ADAL" clId="{9715923E-A3B0-4742-AB1E-BEE2B6A796AD}" dt="2024-10-22T06:37:56.029" v="5565"/>
        <pc:sldMkLst>
          <pc:docMk/>
          <pc:sldMk cId="2698771425" sldId="721"/>
        </pc:sldMkLst>
      </pc:sldChg>
      <pc:sldChg chg="addSp delSp modSp add mod">
        <pc:chgData name="Yoel Kortick" userId="167978f5-7f40-4909-85d5-d4149554ad4e" providerId="ADAL" clId="{9715923E-A3B0-4742-AB1E-BEE2B6A796AD}" dt="2024-10-22T06:34:56.834" v="5403" actId="33524"/>
        <pc:sldMkLst>
          <pc:docMk/>
          <pc:sldMk cId="2502732835" sldId="722"/>
        </pc:sldMkLst>
      </pc:sldChg>
      <pc:sldChg chg="modSp add mod">
        <pc:chgData name="Yoel Kortick" userId="167978f5-7f40-4909-85d5-d4149554ad4e" providerId="ADAL" clId="{9715923E-A3B0-4742-AB1E-BEE2B6A796AD}" dt="2024-10-22T06:37:56.029" v="5565"/>
        <pc:sldMkLst>
          <pc:docMk/>
          <pc:sldMk cId="2494344989" sldId="723"/>
        </pc:sldMkLst>
      </pc:sldChg>
      <pc:sldChg chg="addSp delSp modSp add mod">
        <pc:chgData name="Yoel Kortick" userId="167978f5-7f40-4909-85d5-d4149554ad4e" providerId="ADAL" clId="{9715923E-A3B0-4742-AB1E-BEE2B6A796AD}" dt="2024-10-22T06:37:56.029" v="5565"/>
        <pc:sldMkLst>
          <pc:docMk/>
          <pc:sldMk cId="442428762" sldId="724"/>
        </pc:sldMkLst>
      </pc:sldChg>
      <pc:sldChg chg="addSp delSp modSp add mod">
        <pc:chgData name="Yoel Kortick" userId="167978f5-7f40-4909-85d5-d4149554ad4e" providerId="ADAL" clId="{9715923E-A3B0-4742-AB1E-BEE2B6A796AD}" dt="2024-10-22T06:37:56.029" v="5565"/>
        <pc:sldMkLst>
          <pc:docMk/>
          <pc:sldMk cId="255968741" sldId="725"/>
        </pc:sldMkLst>
      </pc:sldChg>
      <pc:sldChg chg="addSp delSp modSp add mod">
        <pc:chgData name="Yoel Kortick" userId="167978f5-7f40-4909-85d5-d4149554ad4e" providerId="ADAL" clId="{9715923E-A3B0-4742-AB1E-BEE2B6A796AD}" dt="2024-10-22T06:37:56.029" v="5565"/>
        <pc:sldMkLst>
          <pc:docMk/>
          <pc:sldMk cId="186080786" sldId="726"/>
        </pc:sldMkLst>
      </pc:sldChg>
      <pc:sldChg chg="addSp delSp modSp add mod">
        <pc:chgData name="Yoel Kortick" userId="167978f5-7f40-4909-85d5-d4149554ad4e" providerId="ADAL" clId="{9715923E-A3B0-4742-AB1E-BEE2B6A796AD}" dt="2024-10-22T06:25:24.387" v="5248" actId="20577"/>
        <pc:sldMkLst>
          <pc:docMk/>
          <pc:sldMk cId="2919288167" sldId="727"/>
        </pc:sldMkLst>
      </pc:sldChg>
      <pc:sldChg chg="addSp delSp modSp add mod">
        <pc:chgData name="Yoel Kortick" userId="167978f5-7f40-4909-85d5-d4149554ad4e" providerId="ADAL" clId="{9715923E-A3B0-4742-AB1E-BEE2B6A796AD}" dt="2024-10-22T06:36:46.337" v="5564" actId="33524"/>
        <pc:sldMkLst>
          <pc:docMk/>
          <pc:sldMk cId="1699043517" sldId="728"/>
        </pc:sldMkLst>
      </pc:sldChg>
    </pc:docChg>
  </pc:docChgLst>
  <pc:docChgLst>
    <pc:chgData name="Yoel Kortick" userId="167978f5-7f40-4909-85d5-d4149554ad4e" providerId="ADAL" clId="{6CF9B2A4-18A2-416F-93FB-2717F0C2FF32}"/>
    <pc:docChg chg="undo redo custSel addSld delSld modSld sldOrd modSection">
      <pc:chgData name="Yoel Kortick" userId="167978f5-7f40-4909-85d5-d4149554ad4e" providerId="ADAL" clId="{6CF9B2A4-18A2-416F-93FB-2717F0C2FF32}" dt="2024-12-22T16:02:10.079" v="12855" actId="20577"/>
      <pc:docMkLst>
        <pc:docMk/>
      </pc:docMkLst>
      <pc:sldChg chg="modSp mod">
        <pc:chgData name="Yoel Kortick" userId="167978f5-7f40-4909-85d5-d4149554ad4e" providerId="ADAL" clId="{6CF9B2A4-18A2-416F-93FB-2717F0C2FF32}" dt="2024-12-20T06:32:10.989" v="12059" actId="313"/>
        <pc:sldMkLst>
          <pc:docMk/>
          <pc:sldMk cId="815051809" sldId="388"/>
        </pc:sldMkLst>
      </pc:sldChg>
      <pc:sldChg chg="addSp modSp mod">
        <pc:chgData name="Yoel Kortick" userId="167978f5-7f40-4909-85d5-d4149554ad4e" providerId="ADAL" clId="{6CF9B2A4-18A2-416F-93FB-2717F0C2FF32}" dt="2024-12-17T04:57:16.348" v="12" actId="20577"/>
        <pc:sldMkLst>
          <pc:docMk/>
          <pc:sldMk cId="1637256743" sldId="657"/>
        </pc:sldMkLst>
      </pc:sldChg>
      <pc:sldChg chg="modSp mod">
        <pc:chgData name="Yoel Kortick" userId="167978f5-7f40-4909-85d5-d4149554ad4e" providerId="ADAL" clId="{6CF9B2A4-18A2-416F-93FB-2717F0C2FF32}" dt="2024-12-17T04:57:32.646" v="15" actId="6549"/>
        <pc:sldMkLst>
          <pc:docMk/>
          <pc:sldMk cId="2361624102" sldId="659"/>
        </pc:sldMkLst>
      </pc:sldChg>
      <pc:sldChg chg="modSp">
        <pc:chgData name="Yoel Kortick" userId="167978f5-7f40-4909-85d5-d4149554ad4e" providerId="ADAL" clId="{6CF9B2A4-18A2-416F-93FB-2717F0C2FF32}" dt="2024-12-17T05:43:45.424" v="384"/>
        <pc:sldMkLst>
          <pc:docMk/>
          <pc:sldMk cId="1444690400" sldId="672"/>
        </pc:sldMkLst>
      </pc:sldChg>
      <pc:sldChg chg="modSp mod">
        <pc:chgData name="Yoel Kortick" userId="167978f5-7f40-4909-85d5-d4149554ad4e" providerId="ADAL" clId="{6CF9B2A4-18A2-416F-93FB-2717F0C2FF32}" dt="2024-12-18T15:51:12.921" v="11439" actId="6549"/>
        <pc:sldMkLst>
          <pc:docMk/>
          <pc:sldMk cId="262480220" sldId="673"/>
        </pc:sldMkLst>
      </pc:sldChg>
      <pc:sldChg chg="modSp ord">
        <pc:chgData name="Yoel Kortick" userId="167978f5-7f40-4909-85d5-d4149554ad4e" providerId="ADAL" clId="{6CF9B2A4-18A2-416F-93FB-2717F0C2FF32}" dt="2024-12-17T05:43:45.424" v="384"/>
        <pc:sldMkLst>
          <pc:docMk/>
          <pc:sldMk cId="3923353638" sldId="675"/>
        </pc:sldMkLst>
      </pc:sldChg>
      <pc:sldChg chg="addSp delSp modSp mod">
        <pc:chgData name="Yoel Kortick" userId="167978f5-7f40-4909-85d5-d4149554ad4e" providerId="ADAL" clId="{6CF9B2A4-18A2-416F-93FB-2717F0C2FF32}" dt="2024-12-17T05:50:36.049" v="800" actId="20577"/>
        <pc:sldMkLst>
          <pc:docMk/>
          <pc:sldMk cId="2958276789" sldId="678"/>
        </pc:sldMkLst>
      </pc:sldChg>
      <pc:sldChg chg="modSp">
        <pc:chgData name="Yoel Kortick" userId="167978f5-7f40-4909-85d5-d4149554ad4e" providerId="ADAL" clId="{6CF9B2A4-18A2-416F-93FB-2717F0C2FF32}" dt="2024-12-17T06:03:10.014" v="807"/>
        <pc:sldMkLst>
          <pc:docMk/>
          <pc:sldMk cId="3721265836" sldId="680"/>
        </pc:sldMkLst>
      </pc:sldChg>
      <pc:sldChg chg="modSp del">
        <pc:chgData name="Yoel Kortick" userId="167978f5-7f40-4909-85d5-d4149554ad4e" providerId="ADAL" clId="{6CF9B2A4-18A2-416F-93FB-2717F0C2FF32}" dt="2024-12-17T06:42:19.323" v="2310" actId="47"/>
        <pc:sldMkLst>
          <pc:docMk/>
          <pc:sldMk cId="4290264524" sldId="681"/>
        </pc:sldMkLst>
      </pc:sldChg>
      <pc:sldChg chg="modSp del">
        <pc:chgData name="Yoel Kortick" userId="167978f5-7f40-4909-85d5-d4149554ad4e" providerId="ADAL" clId="{6CF9B2A4-18A2-416F-93FB-2717F0C2FF32}" dt="2024-12-17T06:42:19.323" v="2310" actId="47"/>
        <pc:sldMkLst>
          <pc:docMk/>
          <pc:sldMk cId="3676586607" sldId="682"/>
        </pc:sldMkLst>
      </pc:sldChg>
      <pc:sldChg chg="modSp del">
        <pc:chgData name="Yoel Kortick" userId="167978f5-7f40-4909-85d5-d4149554ad4e" providerId="ADAL" clId="{6CF9B2A4-18A2-416F-93FB-2717F0C2FF32}" dt="2024-12-17T06:42:19.323" v="2310" actId="47"/>
        <pc:sldMkLst>
          <pc:docMk/>
          <pc:sldMk cId="770711371" sldId="683"/>
        </pc:sldMkLst>
      </pc:sldChg>
      <pc:sldChg chg="modSp del">
        <pc:chgData name="Yoel Kortick" userId="167978f5-7f40-4909-85d5-d4149554ad4e" providerId="ADAL" clId="{6CF9B2A4-18A2-416F-93FB-2717F0C2FF32}" dt="2024-12-17T06:42:19.323" v="2310" actId="47"/>
        <pc:sldMkLst>
          <pc:docMk/>
          <pc:sldMk cId="815674178" sldId="684"/>
        </pc:sldMkLst>
      </pc:sldChg>
      <pc:sldChg chg="modSp del">
        <pc:chgData name="Yoel Kortick" userId="167978f5-7f40-4909-85d5-d4149554ad4e" providerId="ADAL" clId="{6CF9B2A4-18A2-416F-93FB-2717F0C2FF32}" dt="2024-12-17T06:42:19.323" v="2310" actId="47"/>
        <pc:sldMkLst>
          <pc:docMk/>
          <pc:sldMk cId="3973479055" sldId="685"/>
        </pc:sldMkLst>
      </pc:sldChg>
      <pc:sldChg chg="modSp del">
        <pc:chgData name="Yoel Kortick" userId="167978f5-7f40-4909-85d5-d4149554ad4e" providerId="ADAL" clId="{6CF9B2A4-18A2-416F-93FB-2717F0C2FF32}" dt="2024-12-17T06:42:19.323" v="2310" actId="47"/>
        <pc:sldMkLst>
          <pc:docMk/>
          <pc:sldMk cId="1435486953" sldId="686"/>
        </pc:sldMkLst>
      </pc:sldChg>
      <pc:sldChg chg="addSp delSp modSp mod">
        <pc:chgData name="Yoel Kortick" userId="167978f5-7f40-4909-85d5-d4149554ad4e" providerId="ADAL" clId="{6CF9B2A4-18A2-416F-93FB-2717F0C2FF32}" dt="2024-12-20T04:00:33.975" v="11661" actId="167"/>
        <pc:sldMkLst>
          <pc:docMk/>
          <pc:sldMk cId="4101289709" sldId="688"/>
        </pc:sldMkLst>
      </pc:sldChg>
      <pc:sldChg chg="addSp delSp modSp mod">
        <pc:chgData name="Yoel Kortick" userId="167978f5-7f40-4909-85d5-d4149554ad4e" providerId="ADAL" clId="{6CF9B2A4-18A2-416F-93FB-2717F0C2FF32}" dt="2024-12-20T04:00:56.048" v="11662" actId="20577"/>
        <pc:sldMkLst>
          <pc:docMk/>
          <pc:sldMk cId="677611823" sldId="689"/>
        </pc:sldMkLst>
      </pc:sldChg>
      <pc:sldChg chg="addSp delSp modSp mod">
        <pc:chgData name="Yoel Kortick" userId="167978f5-7f40-4909-85d5-d4149554ad4e" providerId="ADAL" clId="{6CF9B2A4-18A2-416F-93FB-2717F0C2FF32}" dt="2024-12-20T04:02:56.844" v="11690" actId="208"/>
        <pc:sldMkLst>
          <pc:docMk/>
          <pc:sldMk cId="32588567" sldId="690"/>
        </pc:sldMkLst>
      </pc:sldChg>
      <pc:sldChg chg="addSp delSp modSp mod">
        <pc:chgData name="Yoel Kortick" userId="167978f5-7f40-4909-85d5-d4149554ad4e" providerId="ADAL" clId="{6CF9B2A4-18A2-416F-93FB-2717F0C2FF32}" dt="2024-12-17T07:35:49.324" v="2964" actId="208"/>
        <pc:sldMkLst>
          <pc:docMk/>
          <pc:sldMk cId="1628872648" sldId="692"/>
        </pc:sldMkLst>
      </pc:sldChg>
      <pc:sldChg chg="modSp mod">
        <pc:chgData name="Yoel Kortick" userId="167978f5-7f40-4909-85d5-d4149554ad4e" providerId="ADAL" clId="{6CF9B2A4-18A2-416F-93FB-2717F0C2FF32}" dt="2024-12-20T03:55:12.986" v="11499" actId="20577"/>
        <pc:sldMkLst>
          <pc:docMk/>
          <pc:sldMk cId="356351807" sldId="711"/>
        </pc:sldMkLst>
      </pc:sldChg>
      <pc:sldChg chg="modSp mod">
        <pc:chgData name="Yoel Kortick" userId="167978f5-7f40-4909-85d5-d4149554ad4e" providerId="ADAL" clId="{6CF9B2A4-18A2-416F-93FB-2717F0C2FF32}" dt="2024-12-17T04:58:37.493" v="40" actId="20577"/>
        <pc:sldMkLst>
          <pc:docMk/>
          <pc:sldMk cId="2584945947" sldId="712"/>
        </pc:sldMkLst>
      </pc:sldChg>
      <pc:sldChg chg="addSp delSp modSp mod">
        <pc:chgData name="Yoel Kortick" userId="167978f5-7f40-4909-85d5-d4149554ad4e" providerId="ADAL" clId="{6CF9B2A4-18A2-416F-93FB-2717F0C2FF32}" dt="2024-12-17T05:51:42.131" v="806" actId="14100"/>
        <pc:sldMkLst>
          <pc:docMk/>
          <pc:sldMk cId="3594030821" sldId="713"/>
        </pc:sldMkLst>
      </pc:sldChg>
      <pc:sldChg chg="modSp del">
        <pc:chgData name="Yoel Kortick" userId="167978f5-7f40-4909-85d5-d4149554ad4e" providerId="ADAL" clId="{6CF9B2A4-18A2-416F-93FB-2717F0C2FF32}" dt="2024-12-17T06:42:19.323" v="2310" actId="47"/>
        <pc:sldMkLst>
          <pc:docMk/>
          <pc:sldMk cId="2814823802" sldId="714"/>
        </pc:sldMkLst>
      </pc:sldChg>
      <pc:sldChg chg="modSp del">
        <pc:chgData name="Yoel Kortick" userId="167978f5-7f40-4909-85d5-d4149554ad4e" providerId="ADAL" clId="{6CF9B2A4-18A2-416F-93FB-2717F0C2FF32}" dt="2024-12-17T06:42:19.323" v="2310" actId="47"/>
        <pc:sldMkLst>
          <pc:docMk/>
          <pc:sldMk cId="3630619717" sldId="715"/>
        </pc:sldMkLst>
      </pc:sldChg>
      <pc:sldChg chg="modSp del">
        <pc:chgData name="Yoel Kortick" userId="167978f5-7f40-4909-85d5-d4149554ad4e" providerId="ADAL" clId="{6CF9B2A4-18A2-416F-93FB-2717F0C2FF32}" dt="2024-12-17T06:42:19.323" v="2310" actId="47"/>
        <pc:sldMkLst>
          <pc:docMk/>
          <pc:sldMk cId="530120897" sldId="716"/>
        </pc:sldMkLst>
      </pc:sldChg>
      <pc:sldChg chg="modSp del">
        <pc:chgData name="Yoel Kortick" userId="167978f5-7f40-4909-85d5-d4149554ad4e" providerId="ADAL" clId="{6CF9B2A4-18A2-416F-93FB-2717F0C2FF32}" dt="2024-12-17T06:42:19.323" v="2310" actId="47"/>
        <pc:sldMkLst>
          <pc:docMk/>
          <pc:sldMk cId="613025967" sldId="717"/>
        </pc:sldMkLst>
      </pc:sldChg>
      <pc:sldChg chg="modSp mod">
        <pc:chgData name="Yoel Kortick" userId="167978f5-7f40-4909-85d5-d4149554ad4e" providerId="ADAL" clId="{6CF9B2A4-18A2-416F-93FB-2717F0C2FF32}" dt="2024-12-18T15:46:54.872" v="11143" actId="20577"/>
        <pc:sldMkLst>
          <pc:docMk/>
          <pc:sldMk cId="2090970402" sldId="718"/>
        </pc:sldMkLst>
      </pc:sldChg>
      <pc:sldChg chg="addSp delSp modSp mod">
        <pc:chgData name="Yoel Kortick" userId="167978f5-7f40-4909-85d5-d4149554ad4e" providerId="ADAL" clId="{6CF9B2A4-18A2-416F-93FB-2717F0C2FF32}" dt="2024-12-18T14:47:49.820" v="10379" actId="962"/>
        <pc:sldMkLst>
          <pc:docMk/>
          <pc:sldMk cId="2502732835" sldId="722"/>
        </pc:sldMkLst>
      </pc:sldChg>
      <pc:sldChg chg="modSp mod">
        <pc:chgData name="Yoel Kortick" userId="167978f5-7f40-4909-85d5-d4149554ad4e" providerId="ADAL" clId="{6CF9B2A4-18A2-416F-93FB-2717F0C2FF32}" dt="2024-12-18T15:54:35.075" v="11442" actId="20577"/>
        <pc:sldMkLst>
          <pc:docMk/>
          <pc:sldMk cId="2494344989" sldId="723"/>
        </pc:sldMkLst>
      </pc:sldChg>
      <pc:sldChg chg="addSp delSp modSp mod">
        <pc:chgData name="Yoel Kortick" userId="167978f5-7f40-4909-85d5-d4149554ad4e" providerId="ADAL" clId="{6CF9B2A4-18A2-416F-93FB-2717F0C2FF32}" dt="2024-12-20T04:03:53.247" v="11752" actId="14100"/>
        <pc:sldMkLst>
          <pc:docMk/>
          <pc:sldMk cId="442428762" sldId="724"/>
        </pc:sldMkLst>
      </pc:sldChg>
      <pc:sldChg chg="addSp delSp modSp mod">
        <pc:chgData name="Yoel Kortick" userId="167978f5-7f40-4909-85d5-d4149554ad4e" providerId="ADAL" clId="{6CF9B2A4-18A2-416F-93FB-2717F0C2FF32}" dt="2024-12-18T14:55:25.354" v="10463" actId="20577"/>
        <pc:sldMkLst>
          <pc:docMk/>
          <pc:sldMk cId="255968741" sldId="725"/>
        </pc:sldMkLst>
      </pc:sldChg>
      <pc:sldChg chg="addSp delSp modSp mod">
        <pc:chgData name="Yoel Kortick" userId="167978f5-7f40-4909-85d5-d4149554ad4e" providerId="ADAL" clId="{6CF9B2A4-18A2-416F-93FB-2717F0C2FF32}" dt="2024-12-20T03:59:10.150" v="11657" actId="1036"/>
        <pc:sldMkLst>
          <pc:docMk/>
          <pc:sldMk cId="186080786" sldId="726"/>
        </pc:sldMkLst>
      </pc:sldChg>
      <pc:sldChg chg="addSp delSp modSp mod">
        <pc:chgData name="Yoel Kortick" userId="167978f5-7f40-4909-85d5-d4149554ad4e" providerId="ADAL" clId="{6CF9B2A4-18A2-416F-93FB-2717F0C2FF32}" dt="2024-12-18T14:57:37.038" v="10498" actId="14100"/>
        <pc:sldMkLst>
          <pc:docMk/>
          <pc:sldMk cId="2919288167" sldId="727"/>
        </pc:sldMkLst>
      </pc:sldChg>
      <pc:sldChg chg="addSp delSp modSp mod">
        <pc:chgData name="Yoel Kortick" userId="167978f5-7f40-4909-85d5-d4149554ad4e" providerId="ADAL" clId="{6CF9B2A4-18A2-416F-93FB-2717F0C2FF32}" dt="2024-12-18T15:00:55.523" v="10680" actId="208"/>
        <pc:sldMkLst>
          <pc:docMk/>
          <pc:sldMk cId="1699043517" sldId="728"/>
        </pc:sldMkLst>
      </pc:sldChg>
      <pc:sldChg chg="add">
        <pc:chgData name="Yoel Kortick" userId="167978f5-7f40-4909-85d5-d4149554ad4e" providerId="ADAL" clId="{6CF9B2A4-18A2-416F-93FB-2717F0C2FF32}" dt="2024-12-17T05:46:35.457" v="563"/>
        <pc:sldMkLst>
          <pc:docMk/>
          <pc:sldMk cId="716725920" sldId="729"/>
        </pc:sldMkLst>
      </pc:sldChg>
      <pc:sldChg chg="modSp add del mod">
        <pc:chgData name="Yoel Kortick" userId="167978f5-7f40-4909-85d5-d4149554ad4e" providerId="ADAL" clId="{6CF9B2A4-18A2-416F-93FB-2717F0C2FF32}" dt="2024-12-17T05:46:33.040" v="562" actId="2696"/>
        <pc:sldMkLst>
          <pc:docMk/>
          <pc:sldMk cId="2966156171" sldId="729"/>
        </pc:sldMkLst>
      </pc:sldChg>
      <pc:sldChg chg="addSp delSp modSp add del mod">
        <pc:chgData name="Yoel Kortick" userId="167978f5-7f40-4909-85d5-d4149554ad4e" providerId="ADAL" clId="{6CF9B2A4-18A2-416F-93FB-2717F0C2FF32}" dt="2024-12-17T05:46:33.040" v="562" actId="2696"/>
        <pc:sldMkLst>
          <pc:docMk/>
          <pc:sldMk cId="113695617" sldId="730"/>
        </pc:sldMkLst>
      </pc:sldChg>
      <pc:sldChg chg="addSp modSp add mod">
        <pc:chgData name="Yoel Kortick" userId="167978f5-7f40-4909-85d5-d4149554ad4e" providerId="ADAL" clId="{6CF9B2A4-18A2-416F-93FB-2717F0C2FF32}" dt="2024-12-18T15:50:11.174" v="11353" actId="2085"/>
        <pc:sldMkLst>
          <pc:docMk/>
          <pc:sldMk cId="927033395" sldId="730"/>
        </pc:sldMkLst>
      </pc:sldChg>
      <pc:sldChg chg="modSp add mod">
        <pc:chgData name="Yoel Kortick" userId="167978f5-7f40-4909-85d5-d4149554ad4e" providerId="ADAL" clId="{6CF9B2A4-18A2-416F-93FB-2717F0C2FF32}" dt="2024-12-17T06:04:08.582" v="815" actId="313"/>
        <pc:sldMkLst>
          <pc:docMk/>
          <pc:sldMk cId="1951628666" sldId="731"/>
        </pc:sldMkLst>
      </pc:sldChg>
      <pc:sldChg chg="addSp delSp modSp add mod">
        <pc:chgData name="Yoel Kortick" userId="167978f5-7f40-4909-85d5-d4149554ad4e" providerId="ADAL" clId="{6CF9B2A4-18A2-416F-93FB-2717F0C2FF32}" dt="2024-12-18T14:22:53.846" v="9981" actId="962"/>
        <pc:sldMkLst>
          <pc:docMk/>
          <pc:sldMk cId="591099330" sldId="732"/>
        </pc:sldMkLst>
      </pc:sldChg>
      <pc:sldChg chg="addSp delSp modSp add mod">
        <pc:chgData name="Yoel Kortick" userId="167978f5-7f40-4909-85d5-d4149554ad4e" providerId="ADAL" clId="{6CF9B2A4-18A2-416F-93FB-2717F0C2FF32}" dt="2024-12-18T12:56:35.496" v="8242" actId="1038"/>
        <pc:sldMkLst>
          <pc:docMk/>
          <pc:sldMk cId="3632410376" sldId="733"/>
        </pc:sldMkLst>
      </pc:sldChg>
      <pc:sldChg chg="addSp delSp modSp add mod">
        <pc:chgData name="Yoel Kortick" userId="167978f5-7f40-4909-85d5-d4149554ad4e" providerId="ADAL" clId="{6CF9B2A4-18A2-416F-93FB-2717F0C2FF32}" dt="2024-12-18T12:57:31.841" v="8373" actId="313"/>
        <pc:sldMkLst>
          <pc:docMk/>
          <pc:sldMk cId="2374676033" sldId="734"/>
        </pc:sldMkLst>
      </pc:sldChg>
      <pc:sldChg chg="modSp add del mod">
        <pc:chgData name="Yoel Kortick" userId="167978f5-7f40-4909-85d5-d4149554ad4e" providerId="ADAL" clId="{6CF9B2A4-18A2-416F-93FB-2717F0C2FF32}" dt="2024-12-17T06:22:00.950" v="1708" actId="47"/>
        <pc:sldMkLst>
          <pc:docMk/>
          <pc:sldMk cId="3240360211" sldId="735"/>
        </pc:sldMkLst>
      </pc:sldChg>
      <pc:sldChg chg="addSp delSp modSp add mod">
        <pc:chgData name="Yoel Kortick" userId="167978f5-7f40-4909-85d5-d4149554ad4e" providerId="ADAL" clId="{6CF9B2A4-18A2-416F-93FB-2717F0C2FF32}" dt="2024-12-18T13:01:33.921" v="8617" actId="208"/>
        <pc:sldMkLst>
          <pc:docMk/>
          <pc:sldMk cId="3925278742" sldId="736"/>
        </pc:sldMkLst>
      </pc:sldChg>
      <pc:sldChg chg="addSp delSp modSp add mod">
        <pc:chgData name="Yoel Kortick" userId="167978f5-7f40-4909-85d5-d4149554ad4e" providerId="ADAL" clId="{6CF9B2A4-18A2-416F-93FB-2717F0C2FF32}" dt="2024-12-18T13:26:10.497" v="9287" actId="1076"/>
        <pc:sldMkLst>
          <pc:docMk/>
          <pc:sldMk cId="3965880344" sldId="737"/>
        </pc:sldMkLst>
      </pc:sldChg>
      <pc:sldChg chg="addSp delSp modSp add mod">
        <pc:chgData name="Yoel Kortick" userId="167978f5-7f40-4909-85d5-d4149554ad4e" providerId="ADAL" clId="{6CF9B2A4-18A2-416F-93FB-2717F0C2FF32}" dt="2024-12-20T03:58:53.778" v="11645" actId="33524"/>
        <pc:sldMkLst>
          <pc:docMk/>
          <pc:sldMk cId="223129772" sldId="738"/>
        </pc:sldMkLst>
      </pc:sldChg>
      <pc:sldChg chg="addSp delSp modSp add mod">
        <pc:chgData name="Yoel Kortick" userId="167978f5-7f40-4909-85d5-d4149554ad4e" providerId="ADAL" clId="{6CF9B2A4-18A2-416F-93FB-2717F0C2FF32}" dt="2024-12-18T13:48:43.273" v="9612" actId="1076"/>
        <pc:sldMkLst>
          <pc:docMk/>
          <pc:sldMk cId="2198726543" sldId="739"/>
        </pc:sldMkLst>
      </pc:sldChg>
      <pc:sldChg chg="addSp delSp modSp add mod">
        <pc:chgData name="Yoel Kortick" userId="167978f5-7f40-4909-85d5-d4149554ad4e" providerId="ADAL" clId="{6CF9B2A4-18A2-416F-93FB-2717F0C2FF32}" dt="2024-12-18T14:36:05.484" v="10273"/>
        <pc:sldMkLst>
          <pc:docMk/>
          <pc:sldMk cId="3771958797" sldId="740"/>
        </pc:sldMkLst>
      </pc:sldChg>
      <pc:sldChg chg="addSp delSp modSp add del mod">
        <pc:chgData name="Yoel Kortick" userId="167978f5-7f40-4909-85d5-d4149554ad4e" providerId="ADAL" clId="{6CF9B2A4-18A2-416F-93FB-2717F0C2FF32}" dt="2024-12-18T13:50:13.777" v="9626" actId="47"/>
        <pc:sldMkLst>
          <pc:docMk/>
          <pc:sldMk cId="2521143740" sldId="741"/>
        </pc:sldMkLst>
      </pc:sldChg>
      <pc:sldChg chg="addSp delSp modSp add del mod">
        <pc:chgData name="Yoel Kortick" userId="167978f5-7f40-4909-85d5-d4149554ad4e" providerId="ADAL" clId="{6CF9B2A4-18A2-416F-93FB-2717F0C2FF32}" dt="2024-12-18T12:56:46.335" v="8243" actId="47"/>
        <pc:sldMkLst>
          <pc:docMk/>
          <pc:sldMk cId="1206392118" sldId="742"/>
        </pc:sldMkLst>
      </pc:sldChg>
      <pc:sldChg chg="addSp delSp modSp add mod">
        <pc:chgData name="Yoel Kortick" userId="167978f5-7f40-4909-85d5-d4149554ad4e" providerId="ADAL" clId="{6CF9B2A4-18A2-416F-93FB-2717F0C2FF32}" dt="2024-12-18T13:00:38.232" v="8596" actId="14100"/>
        <pc:sldMkLst>
          <pc:docMk/>
          <pc:sldMk cId="1746544141" sldId="743"/>
        </pc:sldMkLst>
      </pc:sldChg>
      <pc:sldChg chg="addSp delSp modSp add mod">
        <pc:chgData name="Yoel Kortick" userId="167978f5-7f40-4909-85d5-d4149554ad4e" providerId="ADAL" clId="{6CF9B2A4-18A2-416F-93FB-2717F0C2FF32}" dt="2024-12-18T13:01:04.515" v="8612" actId="1036"/>
        <pc:sldMkLst>
          <pc:docMk/>
          <pc:sldMk cId="1152585869" sldId="744"/>
        </pc:sldMkLst>
      </pc:sldChg>
      <pc:sldChg chg="addSp delSp modSp add mod">
        <pc:chgData name="Yoel Kortick" userId="167978f5-7f40-4909-85d5-d4149554ad4e" providerId="ADAL" clId="{6CF9B2A4-18A2-416F-93FB-2717F0C2FF32}" dt="2024-12-18T14:08:37.271" v="9886" actId="1076"/>
        <pc:sldMkLst>
          <pc:docMk/>
          <pc:sldMk cId="2396377700" sldId="745"/>
        </pc:sldMkLst>
      </pc:sldChg>
      <pc:sldChg chg="addSp delSp modSp add del mod">
        <pc:chgData name="Yoel Kortick" userId="167978f5-7f40-4909-85d5-d4149554ad4e" providerId="ADAL" clId="{6CF9B2A4-18A2-416F-93FB-2717F0C2FF32}" dt="2024-12-18T14:09:43.887" v="9888" actId="47"/>
        <pc:sldMkLst>
          <pc:docMk/>
          <pc:sldMk cId="3873831097" sldId="746"/>
        </pc:sldMkLst>
      </pc:sldChg>
      <pc:sldChg chg="addSp delSp modSp add del mod">
        <pc:chgData name="Yoel Kortick" userId="167978f5-7f40-4909-85d5-d4149554ad4e" providerId="ADAL" clId="{6CF9B2A4-18A2-416F-93FB-2717F0C2FF32}" dt="2024-12-18T14:09:44.220" v="9889" actId="47"/>
        <pc:sldMkLst>
          <pc:docMk/>
          <pc:sldMk cId="715377975" sldId="747"/>
        </pc:sldMkLst>
      </pc:sldChg>
      <pc:sldChg chg="modSp add del mod">
        <pc:chgData name="Yoel Kortick" userId="167978f5-7f40-4909-85d5-d4149554ad4e" providerId="ADAL" clId="{6CF9B2A4-18A2-416F-93FB-2717F0C2FF32}" dt="2024-12-18T14:09:44.533" v="9890" actId="47"/>
        <pc:sldMkLst>
          <pc:docMk/>
          <pc:sldMk cId="660404348" sldId="748"/>
        </pc:sldMkLst>
      </pc:sldChg>
      <pc:sldChg chg="addSp delSp modSp add del mod">
        <pc:chgData name="Yoel Kortick" userId="167978f5-7f40-4909-85d5-d4149554ad4e" providerId="ADAL" clId="{6CF9B2A4-18A2-416F-93FB-2717F0C2FF32}" dt="2024-12-18T14:09:44.848" v="9891" actId="47"/>
        <pc:sldMkLst>
          <pc:docMk/>
          <pc:sldMk cId="831667601" sldId="749"/>
        </pc:sldMkLst>
      </pc:sldChg>
      <pc:sldChg chg="addSp delSp modSp add del mod">
        <pc:chgData name="Yoel Kortick" userId="167978f5-7f40-4909-85d5-d4149554ad4e" providerId="ADAL" clId="{6CF9B2A4-18A2-416F-93FB-2717F0C2FF32}" dt="2024-12-18T14:09:45.290" v="9892" actId="47"/>
        <pc:sldMkLst>
          <pc:docMk/>
          <pc:sldMk cId="1264430747" sldId="750"/>
        </pc:sldMkLst>
      </pc:sldChg>
      <pc:sldChg chg="modSp add del mod">
        <pc:chgData name="Yoel Kortick" userId="167978f5-7f40-4909-85d5-d4149554ad4e" providerId="ADAL" clId="{6CF9B2A4-18A2-416F-93FB-2717F0C2FF32}" dt="2024-12-18T14:09:45.714" v="9893" actId="47"/>
        <pc:sldMkLst>
          <pc:docMk/>
          <pc:sldMk cId="2821226174" sldId="751"/>
        </pc:sldMkLst>
      </pc:sldChg>
      <pc:sldChg chg="addSp delSp modSp add del mod">
        <pc:chgData name="Yoel Kortick" userId="167978f5-7f40-4909-85d5-d4149554ad4e" providerId="ADAL" clId="{6CF9B2A4-18A2-416F-93FB-2717F0C2FF32}" dt="2024-12-18T14:09:46.095" v="9894" actId="47"/>
        <pc:sldMkLst>
          <pc:docMk/>
          <pc:sldMk cId="2430364966" sldId="752"/>
        </pc:sldMkLst>
      </pc:sldChg>
      <pc:sldChg chg="addSp delSp modSp add del mod">
        <pc:chgData name="Yoel Kortick" userId="167978f5-7f40-4909-85d5-d4149554ad4e" providerId="ADAL" clId="{6CF9B2A4-18A2-416F-93FB-2717F0C2FF32}" dt="2024-12-18T14:09:46.476" v="9895" actId="47"/>
        <pc:sldMkLst>
          <pc:docMk/>
          <pc:sldMk cId="2655212667" sldId="753"/>
        </pc:sldMkLst>
      </pc:sldChg>
      <pc:sldChg chg="addSp delSp modSp add del mod">
        <pc:chgData name="Yoel Kortick" userId="167978f5-7f40-4909-85d5-d4149554ad4e" providerId="ADAL" clId="{6CF9B2A4-18A2-416F-93FB-2717F0C2FF32}" dt="2024-12-18T14:09:47.072" v="9896" actId="47"/>
        <pc:sldMkLst>
          <pc:docMk/>
          <pc:sldMk cId="2032403189" sldId="754"/>
        </pc:sldMkLst>
      </pc:sldChg>
      <pc:sldChg chg="modSp add del mod">
        <pc:chgData name="Yoel Kortick" userId="167978f5-7f40-4909-85d5-d4149554ad4e" providerId="ADAL" clId="{6CF9B2A4-18A2-416F-93FB-2717F0C2FF32}" dt="2024-12-18T14:09:47.449" v="9897" actId="47"/>
        <pc:sldMkLst>
          <pc:docMk/>
          <pc:sldMk cId="3194274555" sldId="755"/>
        </pc:sldMkLst>
      </pc:sldChg>
      <pc:sldChg chg="addSp delSp modSp add del mod">
        <pc:chgData name="Yoel Kortick" userId="167978f5-7f40-4909-85d5-d4149554ad4e" providerId="ADAL" clId="{6CF9B2A4-18A2-416F-93FB-2717F0C2FF32}" dt="2024-12-18T14:09:47.894" v="9898" actId="47"/>
        <pc:sldMkLst>
          <pc:docMk/>
          <pc:sldMk cId="3217839464" sldId="756"/>
        </pc:sldMkLst>
      </pc:sldChg>
      <pc:sldChg chg="modSp add mod">
        <pc:chgData name="Yoel Kortick" userId="167978f5-7f40-4909-85d5-d4149554ad4e" providerId="ADAL" clId="{6CF9B2A4-18A2-416F-93FB-2717F0C2FF32}" dt="2024-12-17T12:16:48.583" v="4560"/>
        <pc:sldMkLst>
          <pc:docMk/>
          <pc:sldMk cId="2884271433" sldId="757"/>
        </pc:sldMkLst>
      </pc:sldChg>
      <pc:sldChg chg="addSp delSp modSp add mod">
        <pc:chgData name="Yoel Kortick" userId="167978f5-7f40-4909-85d5-d4149554ad4e" providerId="ADAL" clId="{6CF9B2A4-18A2-416F-93FB-2717F0C2FF32}" dt="2024-12-20T05:44:26.868" v="11862" actId="1035"/>
        <pc:sldMkLst>
          <pc:docMk/>
          <pc:sldMk cId="3306452126" sldId="758"/>
        </pc:sldMkLst>
      </pc:sldChg>
      <pc:sldChg chg="addSp delSp modSp add mod">
        <pc:chgData name="Yoel Kortick" userId="167978f5-7f40-4909-85d5-d4149554ad4e" providerId="ADAL" clId="{6CF9B2A4-18A2-416F-93FB-2717F0C2FF32}" dt="2024-12-18T15:03:47.369" v="10743" actId="1036"/>
        <pc:sldMkLst>
          <pc:docMk/>
          <pc:sldMk cId="3197582671" sldId="759"/>
        </pc:sldMkLst>
      </pc:sldChg>
      <pc:sldChg chg="addSp delSp modSp add mod">
        <pc:chgData name="Yoel Kortick" userId="167978f5-7f40-4909-85d5-d4149554ad4e" providerId="ADAL" clId="{6CF9B2A4-18A2-416F-93FB-2717F0C2FF32}" dt="2024-12-20T05:48:56.904" v="11867" actId="208"/>
        <pc:sldMkLst>
          <pc:docMk/>
          <pc:sldMk cId="222164029" sldId="760"/>
        </pc:sldMkLst>
      </pc:sldChg>
      <pc:sldChg chg="addSp delSp modSp add mod">
        <pc:chgData name="Yoel Kortick" userId="167978f5-7f40-4909-85d5-d4149554ad4e" providerId="ADAL" clId="{6CF9B2A4-18A2-416F-93FB-2717F0C2FF32}" dt="2024-12-20T05:51:54.289" v="11880" actId="1076"/>
        <pc:sldMkLst>
          <pc:docMk/>
          <pc:sldMk cId="4259063968" sldId="761"/>
        </pc:sldMkLst>
      </pc:sldChg>
      <pc:sldChg chg="addSp delSp modSp add del mod ord">
        <pc:chgData name="Yoel Kortick" userId="167978f5-7f40-4909-85d5-d4149554ad4e" providerId="ADAL" clId="{6CF9B2A4-18A2-416F-93FB-2717F0C2FF32}" dt="2024-12-18T13:51:05.631" v="9627" actId="47"/>
        <pc:sldMkLst>
          <pc:docMk/>
          <pc:sldMk cId="766294075" sldId="762"/>
        </pc:sldMkLst>
      </pc:sldChg>
      <pc:sldChg chg="modSp add mod">
        <pc:chgData name="Yoel Kortick" userId="167978f5-7f40-4909-85d5-d4149554ad4e" providerId="ADAL" clId="{6CF9B2A4-18A2-416F-93FB-2717F0C2FF32}" dt="2024-12-17T12:17:22.056" v="4602" actId="20577"/>
        <pc:sldMkLst>
          <pc:docMk/>
          <pc:sldMk cId="3513763457" sldId="763"/>
        </pc:sldMkLst>
      </pc:sldChg>
      <pc:sldChg chg="addSp delSp modSp add mod">
        <pc:chgData name="Yoel Kortick" userId="167978f5-7f40-4909-85d5-d4149554ad4e" providerId="ADAL" clId="{6CF9B2A4-18A2-416F-93FB-2717F0C2FF32}" dt="2024-12-18T15:36:27.977" v="10934" actId="1076"/>
        <pc:sldMkLst>
          <pc:docMk/>
          <pc:sldMk cId="636933920" sldId="764"/>
        </pc:sldMkLst>
      </pc:sldChg>
      <pc:sldChg chg="delSp modSp add mod">
        <pc:chgData name="Yoel Kortick" userId="167978f5-7f40-4909-85d5-d4149554ad4e" providerId="ADAL" clId="{6CF9B2A4-18A2-416F-93FB-2717F0C2FF32}" dt="2024-12-18T15:36:57.887" v="10948" actId="20577"/>
        <pc:sldMkLst>
          <pc:docMk/>
          <pc:sldMk cId="3044382958" sldId="765"/>
        </pc:sldMkLst>
      </pc:sldChg>
      <pc:sldChg chg="addSp delSp modSp add mod">
        <pc:chgData name="Yoel Kortick" userId="167978f5-7f40-4909-85d5-d4149554ad4e" providerId="ADAL" clId="{6CF9B2A4-18A2-416F-93FB-2717F0C2FF32}" dt="2024-12-18T15:38:22.694" v="10983" actId="14100"/>
        <pc:sldMkLst>
          <pc:docMk/>
          <pc:sldMk cId="3308271951" sldId="766"/>
        </pc:sldMkLst>
      </pc:sldChg>
      <pc:sldChg chg="addSp delSp modSp add del mod">
        <pc:chgData name="Yoel Kortick" userId="167978f5-7f40-4909-85d5-d4149554ad4e" providerId="ADAL" clId="{6CF9B2A4-18A2-416F-93FB-2717F0C2FF32}" dt="2024-12-18T15:38:26.981" v="10984" actId="47"/>
        <pc:sldMkLst>
          <pc:docMk/>
          <pc:sldMk cId="2331990332" sldId="767"/>
        </pc:sldMkLst>
      </pc:sldChg>
      <pc:sldChg chg="addSp delSp modSp add mod">
        <pc:chgData name="Yoel Kortick" userId="167978f5-7f40-4909-85d5-d4149554ad4e" providerId="ADAL" clId="{6CF9B2A4-18A2-416F-93FB-2717F0C2FF32}" dt="2024-12-18T15:39:27.527" v="11024" actId="208"/>
        <pc:sldMkLst>
          <pc:docMk/>
          <pc:sldMk cId="950025103" sldId="768"/>
        </pc:sldMkLst>
      </pc:sldChg>
      <pc:sldChg chg="addSp delSp modSp add del mod">
        <pc:chgData name="Yoel Kortick" userId="167978f5-7f40-4909-85d5-d4149554ad4e" providerId="ADAL" clId="{6CF9B2A4-18A2-416F-93FB-2717F0C2FF32}" dt="2024-12-18T15:39:35.285" v="11025" actId="47"/>
        <pc:sldMkLst>
          <pc:docMk/>
          <pc:sldMk cId="3630554871" sldId="769"/>
        </pc:sldMkLst>
      </pc:sldChg>
      <pc:sldChg chg="addSp delSp modSp add del mod">
        <pc:chgData name="Yoel Kortick" userId="167978f5-7f40-4909-85d5-d4149554ad4e" providerId="ADAL" clId="{6CF9B2A4-18A2-416F-93FB-2717F0C2FF32}" dt="2024-12-18T15:39:36.626" v="11026" actId="47"/>
        <pc:sldMkLst>
          <pc:docMk/>
          <pc:sldMk cId="4154542157" sldId="770"/>
        </pc:sldMkLst>
      </pc:sldChg>
      <pc:sldChg chg="addSp delSp modSp add mod">
        <pc:chgData name="Yoel Kortick" userId="167978f5-7f40-4909-85d5-d4149554ad4e" providerId="ADAL" clId="{6CF9B2A4-18A2-416F-93FB-2717F0C2FF32}" dt="2024-12-18T15:40:50.333" v="11039" actId="14100"/>
        <pc:sldMkLst>
          <pc:docMk/>
          <pc:sldMk cId="1743549589" sldId="771"/>
        </pc:sldMkLst>
      </pc:sldChg>
      <pc:sldChg chg="addSp delSp modSp add mod">
        <pc:chgData name="Yoel Kortick" userId="167978f5-7f40-4909-85d5-d4149554ad4e" providerId="ADAL" clId="{6CF9B2A4-18A2-416F-93FB-2717F0C2FF32}" dt="2024-12-18T15:42:25.171" v="11065" actId="208"/>
        <pc:sldMkLst>
          <pc:docMk/>
          <pc:sldMk cId="654638832" sldId="772"/>
        </pc:sldMkLst>
      </pc:sldChg>
      <pc:sldChg chg="modSp add mod">
        <pc:chgData name="Yoel Kortick" userId="167978f5-7f40-4909-85d5-d4149554ad4e" providerId="ADAL" clId="{6CF9B2A4-18A2-416F-93FB-2717F0C2FF32}" dt="2024-12-17T12:54:16.673" v="5664" actId="14100"/>
        <pc:sldMkLst>
          <pc:docMk/>
          <pc:sldMk cId="570766090" sldId="773"/>
        </pc:sldMkLst>
      </pc:sldChg>
      <pc:sldChg chg="delSp modSp add mod">
        <pc:chgData name="Yoel Kortick" userId="167978f5-7f40-4909-85d5-d4149554ad4e" providerId="ADAL" clId="{6CF9B2A4-18A2-416F-93FB-2717F0C2FF32}" dt="2024-12-20T04:05:40.965" v="11763" actId="313"/>
        <pc:sldMkLst>
          <pc:docMk/>
          <pc:sldMk cId="4015269979" sldId="774"/>
        </pc:sldMkLst>
      </pc:sldChg>
      <pc:sldChg chg="addSp modSp add mod">
        <pc:chgData name="Yoel Kortick" userId="167978f5-7f40-4909-85d5-d4149554ad4e" providerId="ADAL" clId="{6CF9B2A4-18A2-416F-93FB-2717F0C2FF32}" dt="2024-12-17T13:18:17.661" v="6528" actId="208"/>
        <pc:sldMkLst>
          <pc:docMk/>
          <pc:sldMk cId="2661847803" sldId="775"/>
        </pc:sldMkLst>
      </pc:sldChg>
      <pc:sldChg chg="addSp delSp modSp add mod">
        <pc:chgData name="Yoel Kortick" userId="167978f5-7f40-4909-85d5-d4149554ad4e" providerId="ADAL" clId="{6CF9B2A4-18A2-416F-93FB-2717F0C2FF32}" dt="2024-12-17T13:13:53.363" v="6414" actId="13926"/>
        <pc:sldMkLst>
          <pc:docMk/>
          <pc:sldMk cId="2611607577" sldId="776"/>
        </pc:sldMkLst>
      </pc:sldChg>
      <pc:sldChg chg="addSp delSp modSp add mod">
        <pc:chgData name="Yoel Kortick" userId="167978f5-7f40-4909-85d5-d4149554ad4e" providerId="ADAL" clId="{6CF9B2A4-18A2-416F-93FB-2717F0C2FF32}" dt="2024-12-18T15:07:40.402" v="10774" actId="167"/>
        <pc:sldMkLst>
          <pc:docMk/>
          <pc:sldMk cId="3872669654" sldId="777"/>
        </pc:sldMkLst>
      </pc:sldChg>
      <pc:sldChg chg="addSp delSp modSp add mod">
        <pc:chgData name="Yoel Kortick" userId="167978f5-7f40-4909-85d5-d4149554ad4e" providerId="ADAL" clId="{6CF9B2A4-18A2-416F-93FB-2717F0C2FF32}" dt="2024-12-17T13:09:53.064" v="6331" actId="1035"/>
        <pc:sldMkLst>
          <pc:docMk/>
          <pc:sldMk cId="3883126636" sldId="778"/>
        </pc:sldMkLst>
      </pc:sldChg>
      <pc:sldChg chg="addSp delSp modSp add mod">
        <pc:chgData name="Yoel Kortick" userId="167978f5-7f40-4909-85d5-d4149554ad4e" providerId="ADAL" clId="{6CF9B2A4-18A2-416F-93FB-2717F0C2FF32}" dt="2024-12-18T15:29:51.440" v="10830" actId="208"/>
        <pc:sldMkLst>
          <pc:docMk/>
          <pc:sldMk cId="1737477066" sldId="779"/>
        </pc:sldMkLst>
      </pc:sldChg>
      <pc:sldChg chg="addSp delSp modSp add mod">
        <pc:chgData name="Yoel Kortick" userId="167978f5-7f40-4909-85d5-d4149554ad4e" providerId="ADAL" clId="{6CF9B2A4-18A2-416F-93FB-2717F0C2FF32}" dt="2024-12-18T15:31:33.561" v="10849" actId="208"/>
        <pc:sldMkLst>
          <pc:docMk/>
          <pc:sldMk cId="4186158771" sldId="780"/>
        </pc:sldMkLst>
      </pc:sldChg>
      <pc:sldChg chg="addSp delSp modSp add mod">
        <pc:chgData name="Yoel Kortick" userId="167978f5-7f40-4909-85d5-d4149554ad4e" providerId="ADAL" clId="{6CF9B2A4-18A2-416F-93FB-2717F0C2FF32}" dt="2024-12-20T04:00:12.894" v="11660" actId="20577"/>
        <pc:sldMkLst>
          <pc:docMk/>
          <pc:sldMk cId="556882186" sldId="781"/>
        </pc:sldMkLst>
      </pc:sldChg>
      <pc:sldChg chg="addSp delSp modSp add mod">
        <pc:chgData name="Yoel Kortick" userId="167978f5-7f40-4909-85d5-d4149554ad4e" providerId="ADAL" clId="{6CF9B2A4-18A2-416F-93FB-2717F0C2FF32}" dt="2024-12-18T14:13:17.504" v="9956" actId="1076"/>
        <pc:sldMkLst>
          <pc:docMk/>
          <pc:sldMk cId="608885219" sldId="782"/>
        </pc:sldMkLst>
      </pc:sldChg>
      <pc:sldChg chg="modSp add mod">
        <pc:chgData name="Yoel Kortick" userId="167978f5-7f40-4909-85d5-d4149554ad4e" providerId="ADAL" clId="{6CF9B2A4-18A2-416F-93FB-2717F0C2FF32}" dt="2024-12-18T14:13:27.640" v="9959" actId="20577"/>
        <pc:sldMkLst>
          <pc:docMk/>
          <pc:sldMk cId="1549726614" sldId="783"/>
        </pc:sldMkLst>
      </pc:sldChg>
      <pc:sldChg chg="addSp delSp modSp add mod">
        <pc:chgData name="Yoel Kortick" userId="167978f5-7f40-4909-85d5-d4149554ad4e" providerId="ADAL" clId="{6CF9B2A4-18A2-416F-93FB-2717F0C2FF32}" dt="2024-12-18T14:24:45.452" v="9988" actId="208"/>
        <pc:sldMkLst>
          <pc:docMk/>
          <pc:sldMk cId="318696011" sldId="784"/>
        </pc:sldMkLst>
      </pc:sldChg>
      <pc:sldChg chg="addSp delSp modSp add mod">
        <pc:chgData name="Yoel Kortick" userId="167978f5-7f40-4909-85d5-d4149554ad4e" providerId="ADAL" clId="{6CF9B2A4-18A2-416F-93FB-2717F0C2FF32}" dt="2024-12-18T14:25:17.935" v="9993" actId="208"/>
        <pc:sldMkLst>
          <pc:docMk/>
          <pc:sldMk cId="2759362149" sldId="785"/>
        </pc:sldMkLst>
      </pc:sldChg>
      <pc:sldChg chg="modSp add mod">
        <pc:chgData name="Yoel Kortick" userId="167978f5-7f40-4909-85d5-d4149554ad4e" providerId="ADAL" clId="{6CF9B2A4-18A2-416F-93FB-2717F0C2FF32}" dt="2024-12-18T14:13:41.033" v="9962"/>
        <pc:sldMkLst>
          <pc:docMk/>
          <pc:sldMk cId="2517312030" sldId="786"/>
        </pc:sldMkLst>
      </pc:sldChg>
      <pc:sldChg chg="addSp delSp modSp add mod">
        <pc:chgData name="Yoel Kortick" userId="167978f5-7f40-4909-85d5-d4149554ad4e" providerId="ADAL" clId="{6CF9B2A4-18A2-416F-93FB-2717F0C2FF32}" dt="2024-12-18T14:27:02.785" v="10034" actId="20577"/>
        <pc:sldMkLst>
          <pc:docMk/>
          <pc:sldMk cId="76916586" sldId="787"/>
        </pc:sldMkLst>
      </pc:sldChg>
      <pc:sldChg chg="addSp delSp modSp add mod">
        <pc:chgData name="Yoel Kortick" userId="167978f5-7f40-4909-85d5-d4149554ad4e" providerId="ADAL" clId="{6CF9B2A4-18A2-416F-93FB-2717F0C2FF32}" dt="2024-12-18T14:27:36.021" v="10041" actId="208"/>
        <pc:sldMkLst>
          <pc:docMk/>
          <pc:sldMk cId="982811814" sldId="788"/>
        </pc:sldMkLst>
      </pc:sldChg>
      <pc:sldChg chg="addSp delSp modSp add mod">
        <pc:chgData name="Yoel Kortick" userId="167978f5-7f40-4909-85d5-d4149554ad4e" providerId="ADAL" clId="{6CF9B2A4-18A2-416F-93FB-2717F0C2FF32}" dt="2024-12-18T14:35:41.679" v="10272" actId="1038"/>
        <pc:sldMkLst>
          <pc:docMk/>
          <pc:sldMk cId="4138046499" sldId="789"/>
        </pc:sldMkLst>
      </pc:sldChg>
      <pc:sldChg chg="addSp delSp modSp add mod">
        <pc:chgData name="Yoel Kortick" userId="167978f5-7f40-4909-85d5-d4149554ad4e" providerId="ADAL" clId="{6CF9B2A4-18A2-416F-93FB-2717F0C2FF32}" dt="2024-12-18T14:40:10.233" v="10295" actId="208"/>
        <pc:sldMkLst>
          <pc:docMk/>
          <pc:sldMk cId="2357073124" sldId="790"/>
        </pc:sldMkLst>
      </pc:sldChg>
      <pc:sldChg chg="addSp delSp modSp add mod">
        <pc:chgData name="Yoel Kortick" userId="167978f5-7f40-4909-85d5-d4149554ad4e" providerId="ADAL" clId="{6CF9B2A4-18A2-416F-93FB-2717F0C2FF32}" dt="2024-12-18T14:40:45.059" v="10309" actId="208"/>
        <pc:sldMkLst>
          <pc:docMk/>
          <pc:sldMk cId="59962400" sldId="791"/>
        </pc:sldMkLst>
      </pc:sldChg>
      <pc:sldChg chg="modSp add mod">
        <pc:chgData name="Yoel Kortick" userId="167978f5-7f40-4909-85d5-d4149554ad4e" providerId="ADAL" clId="{6CF9B2A4-18A2-416F-93FB-2717F0C2FF32}" dt="2024-12-20T05:59:45.919" v="11898" actId="20577"/>
        <pc:sldMkLst>
          <pc:docMk/>
          <pc:sldMk cId="680070693" sldId="792"/>
        </pc:sldMkLst>
      </pc:sldChg>
      <pc:sldChg chg="addSp delSp modSp add mod">
        <pc:chgData name="Yoel Kortick" userId="167978f5-7f40-4909-85d5-d4149554ad4e" providerId="ADAL" clId="{6CF9B2A4-18A2-416F-93FB-2717F0C2FF32}" dt="2024-12-20T06:05:52.743" v="12016" actId="12"/>
        <pc:sldMkLst>
          <pc:docMk/>
          <pc:sldMk cId="500481024" sldId="793"/>
        </pc:sldMkLst>
      </pc:sldChg>
      <pc:sldChg chg="addSp delSp modSp add mod">
        <pc:chgData name="Yoel Kortick" userId="167978f5-7f40-4909-85d5-d4149554ad4e" providerId="ADAL" clId="{6CF9B2A4-18A2-416F-93FB-2717F0C2FF32}" dt="2024-12-20T06:07:33.672" v="12054" actId="20577"/>
        <pc:sldMkLst>
          <pc:docMk/>
          <pc:sldMk cId="267772505" sldId="794"/>
        </pc:sldMkLst>
      </pc:sldChg>
      <pc:sldChg chg="modSp add mod">
        <pc:chgData name="Yoel Kortick" userId="167978f5-7f40-4909-85d5-d4149554ad4e" providerId="ADAL" clId="{6CF9B2A4-18A2-416F-93FB-2717F0C2FF32}" dt="2024-12-20T06:33:21.166" v="12064" actId="20577"/>
        <pc:sldMkLst>
          <pc:docMk/>
          <pc:sldMk cId="1916743668" sldId="795"/>
        </pc:sldMkLst>
      </pc:sldChg>
      <pc:sldChg chg="addSp delSp modSp add mod">
        <pc:chgData name="Yoel Kortick" userId="167978f5-7f40-4909-85d5-d4149554ad4e" providerId="ADAL" clId="{6CF9B2A4-18A2-416F-93FB-2717F0C2FF32}" dt="2024-12-22T16:02:10.079" v="12855" actId="20577"/>
        <pc:sldMkLst>
          <pc:docMk/>
          <pc:sldMk cId="758149009" sldId="796"/>
        </pc:sldMkLst>
      </pc:sldChg>
      <pc:sldChg chg="addSp delSp modSp add mod">
        <pc:chgData name="Yoel Kortick" userId="167978f5-7f40-4909-85d5-d4149554ad4e" providerId="ADAL" clId="{6CF9B2A4-18A2-416F-93FB-2717F0C2FF32}" dt="2024-12-20T06:59:24.197" v="12683"/>
        <pc:sldMkLst>
          <pc:docMk/>
          <pc:sldMk cId="663415569" sldId="797"/>
        </pc:sldMkLst>
      </pc:sldChg>
      <pc:sldChg chg="modSp add mod">
        <pc:chgData name="Yoel Kortick" userId="167978f5-7f40-4909-85d5-d4149554ad4e" providerId="ADAL" clId="{6CF9B2A4-18A2-416F-93FB-2717F0C2FF32}" dt="2024-12-20T06:59:28.376" v="12684"/>
        <pc:sldMkLst>
          <pc:docMk/>
          <pc:sldMk cId="1782986614" sldId="798"/>
        </pc:sldMkLst>
      </pc:sldChg>
      <pc:sldChg chg="addSp delSp modSp add mod">
        <pc:chgData name="Yoel Kortick" userId="167978f5-7f40-4909-85d5-d4149554ad4e" providerId="ADAL" clId="{6CF9B2A4-18A2-416F-93FB-2717F0C2FF32}" dt="2024-12-20T07:05:44.536" v="12832" actId="6549"/>
        <pc:sldMkLst>
          <pc:docMk/>
          <pc:sldMk cId="594686783" sldId="799"/>
        </pc:sldMkLst>
      </pc:sldChg>
      <pc:sldChg chg="addSp delSp modSp add mod">
        <pc:chgData name="Yoel Kortick" userId="167978f5-7f40-4909-85d5-d4149554ad4e" providerId="ADAL" clId="{6CF9B2A4-18A2-416F-93FB-2717F0C2FF32}" dt="2024-12-20T06:59:33.818" v="12686"/>
        <pc:sldMkLst>
          <pc:docMk/>
          <pc:sldMk cId="3933730125" sldId="800"/>
        </pc:sldMkLst>
      </pc:sldChg>
      <pc:sldChg chg="modSp add mod">
        <pc:chgData name="Yoel Kortick" userId="167978f5-7f40-4909-85d5-d4149554ad4e" providerId="ADAL" clId="{6CF9B2A4-18A2-416F-93FB-2717F0C2FF32}" dt="2024-12-20T07:01:52.944" v="12799"/>
        <pc:sldMkLst>
          <pc:docMk/>
          <pc:sldMk cId="2514404049" sldId="801"/>
        </pc:sldMkLst>
      </pc:sldChg>
      <pc:sldChg chg="addSp delSp modSp add mod">
        <pc:chgData name="Yoel Kortick" userId="167978f5-7f40-4909-85d5-d4149554ad4e" providerId="ADAL" clId="{6CF9B2A4-18A2-416F-93FB-2717F0C2FF32}" dt="2024-12-20T07:01:56.542" v="12800"/>
        <pc:sldMkLst>
          <pc:docMk/>
          <pc:sldMk cId="3855313965" sldId="802"/>
        </pc:sldMkLst>
      </pc:sldChg>
      <pc:sldChg chg="addSp delSp modSp add mod">
        <pc:chgData name="Yoel Kortick" userId="167978f5-7f40-4909-85d5-d4149554ad4e" providerId="ADAL" clId="{6CF9B2A4-18A2-416F-93FB-2717F0C2FF32}" dt="2024-12-20T07:02:00.410" v="12801"/>
        <pc:sldMkLst>
          <pc:docMk/>
          <pc:sldMk cId="2912888166" sldId="803"/>
        </pc:sldMkLst>
      </pc:sldChg>
      <pc:sldChg chg="addSp delSp modSp add mod">
        <pc:chgData name="Yoel Kortick" userId="167978f5-7f40-4909-85d5-d4149554ad4e" providerId="ADAL" clId="{6CF9B2A4-18A2-416F-93FB-2717F0C2FF32}" dt="2024-12-20T07:03:48.433" v="12821" actId="33524"/>
        <pc:sldMkLst>
          <pc:docMk/>
          <pc:sldMk cId="4178526539" sldId="804"/>
        </pc:sldMkLst>
      </pc:sldChg>
      <pc:sldChg chg="addSp delSp modSp add mod">
        <pc:chgData name="Yoel Kortick" userId="167978f5-7f40-4909-85d5-d4149554ad4e" providerId="ADAL" clId="{6CF9B2A4-18A2-416F-93FB-2717F0C2FF32}" dt="2024-12-20T07:06:29.331" v="12833"/>
        <pc:sldMkLst>
          <pc:docMk/>
          <pc:sldMk cId="462357106" sldId="805"/>
        </pc:sldMkLst>
      </pc:sldChg>
      <pc:sldChg chg="add del">
        <pc:chgData name="Yoel Kortick" userId="167978f5-7f40-4909-85d5-d4149554ad4e" providerId="ADAL" clId="{6CF9B2A4-18A2-416F-93FB-2717F0C2FF32}" dt="2024-12-20T07:06:36.172" v="12834" actId="47"/>
        <pc:sldMkLst>
          <pc:docMk/>
          <pc:sldMk cId="1319213492" sldId="80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DCCBB2-9BFB-0FF9-37D4-85313C70EB9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F72E5F6-E5DE-D3DE-F70C-9B31258C15E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2DF918-E479-454E-8685-D417A61C6EE1}" type="datetimeFigureOut">
              <a:rPr lang="en-GB" smtClean="0"/>
              <a:t>03/06/2025</a:t>
            </a:fld>
            <a:endParaRPr lang="en-GB"/>
          </a:p>
        </p:txBody>
      </p:sp>
      <p:sp>
        <p:nvSpPr>
          <p:cNvPr id="4" name="Footer Placeholder 3">
            <a:extLst>
              <a:ext uri="{FF2B5EF4-FFF2-40B4-BE49-F238E27FC236}">
                <a16:creationId xmlns:a16="http://schemas.microsoft.com/office/drawing/2014/main" id="{F973DDEB-44CB-C8CA-07DD-B5A4E67A71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CCE5690-A65A-09E9-81A6-3F3C628D85B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8ED495-EBAE-4B9E-9301-E229ACD39677}" type="slidenum">
              <a:rPr lang="en-GB" smtClean="0"/>
              <a:t>‹#›</a:t>
            </a:fld>
            <a:endParaRPr lang="en-GB"/>
          </a:p>
        </p:txBody>
      </p:sp>
    </p:spTree>
    <p:extLst>
      <p:ext uri="{BB962C8B-B14F-4D97-AF65-F5344CB8AC3E}">
        <p14:creationId xmlns:p14="http://schemas.microsoft.com/office/powerpoint/2010/main" val="2338584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CB2442-8D48-416A-8E31-1D6850296C54}" type="datetimeFigureOut">
              <a:rPr lang="en-GB" smtClean="0"/>
              <a:t>03/06/2025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62A9C7-AF8E-4C09-BB00-1E1EA1EE3490}" type="slidenum">
              <a:rPr lang="en-GB" smtClean="0"/>
              <a:t>‹#›</a:t>
            </a:fld>
            <a:endParaRPr lang="en-GB"/>
          </a:p>
        </p:txBody>
      </p:sp>
    </p:spTree>
    <p:extLst>
      <p:ext uri="{BB962C8B-B14F-4D97-AF65-F5344CB8AC3E}">
        <p14:creationId xmlns:p14="http://schemas.microsoft.com/office/powerpoint/2010/main" val="248473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62A9C7-AF8E-4C09-BB00-1E1EA1EE3490}" type="slidenum">
              <a:rPr lang="en-GB" smtClean="0"/>
              <a:t>25</a:t>
            </a:fld>
            <a:endParaRPr lang="en-GB"/>
          </a:p>
        </p:txBody>
      </p:sp>
    </p:spTree>
    <p:extLst>
      <p:ext uri="{BB962C8B-B14F-4D97-AF65-F5344CB8AC3E}">
        <p14:creationId xmlns:p14="http://schemas.microsoft.com/office/powerpoint/2010/main" val="4153501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36CDA-FFE0-10C5-FFC4-F2530272D9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6389B8-6B58-AAA5-0BDE-C0B048F254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66521B-BC93-B412-7E7E-B986CD4680E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4BC30EE-8CB0-81FA-34A6-0BA83489E032}"/>
              </a:ext>
            </a:extLst>
          </p:cNvPr>
          <p:cNvSpPr>
            <a:spLocks noGrp="1"/>
          </p:cNvSpPr>
          <p:nvPr>
            <p:ph type="sldNum" sz="quarter" idx="5"/>
          </p:nvPr>
        </p:nvSpPr>
        <p:spPr/>
        <p:txBody>
          <a:bodyPr/>
          <a:lstStyle/>
          <a:p>
            <a:fld id="{4862A9C7-AF8E-4C09-BB00-1E1EA1EE3490}" type="slidenum">
              <a:rPr lang="en-GB" smtClean="0"/>
              <a:t>34</a:t>
            </a:fld>
            <a:endParaRPr lang="en-GB"/>
          </a:p>
        </p:txBody>
      </p:sp>
    </p:spTree>
    <p:extLst>
      <p:ext uri="{BB962C8B-B14F-4D97-AF65-F5344CB8AC3E}">
        <p14:creationId xmlns:p14="http://schemas.microsoft.com/office/powerpoint/2010/main" val="1806323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B554E-CA59-4CE5-7A33-060A2D0A5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8B35F1-5D9A-23AC-BE9A-A2B67129FC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F621EA-67E8-44B9-2D19-ECA61BEE7F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C8DE44-FF4A-06A4-14D3-76203BF4B571}"/>
              </a:ext>
            </a:extLst>
          </p:cNvPr>
          <p:cNvSpPr>
            <a:spLocks noGrp="1"/>
          </p:cNvSpPr>
          <p:nvPr>
            <p:ph type="sldNum" sz="quarter" idx="5"/>
          </p:nvPr>
        </p:nvSpPr>
        <p:spPr/>
        <p:txBody>
          <a:bodyPr/>
          <a:lstStyle/>
          <a:p>
            <a:fld id="{4862A9C7-AF8E-4C09-BB00-1E1EA1EE3490}" type="slidenum">
              <a:rPr lang="en-GB" smtClean="0"/>
              <a:t>35</a:t>
            </a:fld>
            <a:endParaRPr lang="en-GB"/>
          </a:p>
        </p:txBody>
      </p:sp>
    </p:spTree>
    <p:extLst>
      <p:ext uri="{BB962C8B-B14F-4D97-AF65-F5344CB8AC3E}">
        <p14:creationId xmlns:p14="http://schemas.microsoft.com/office/powerpoint/2010/main" val="2783053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7FC6B-2B55-2F1C-7BFF-30FD98B0A7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C28728-EC3A-F3B7-3E12-D35C9FB1FA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E91B96-F68A-3BCA-6C29-CB421A25C2E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2FB6D06-8102-9756-2A8D-3E038F328E78}"/>
              </a:ext>
            </a:extLst>
          </p:cNvPr>
          <p:cNvSpPr>
            <a:spLocks noGrp="1"/>
          </p:cNvSpPr>
          <p:nvPr>
            <p:ph type="sldNum" sz="quarter" idx="5"/>
          </p:nvPr>
        </p:nvSpPr>
        <p:spPr/>
        <p:txBody>
          <a:bodyPr/>
          <a:lstStyle/>
          <a:p>
            <a:fld id="{4862A9C7-AF8E-4C09-BB00-1E1EA1EE3490}" type="slidenum">
              <a:rPr lang="en-GB" smtClean="0"/>
              <a:t>36</a:t>
            </a:fld>
            <a:endParaRPr lang="en-GB"/>
          </a:p>
        </p:txBody>
      </p:sp>
    </p:spTree>
    <p:extLst>
      <p:ext uri="{BB962C8B-B14F-4D97-AF65-F5344CB8AC3E}">
        <p14:creationId xmlns:p14="http://schemas.microsoft.com/office/powerpoint/2010/main" val="1331561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8EE4A-DA97-B9FD-C61D-8B98A32980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35D72C-CC23-55D1-A211-1630A11679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77ECDB-2DB0-90DC-62BA-89F35B65BF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5A8016B-1D98-46A7-99E5-BD315CAE2142}"/>
              </a:ext>
            </a:extLst>
          </p:cNvPr>
          <p:cNvSpPr>
            <a:spLocks noGrp="1"/>
          </p:cNvSpPr>
          <p:nvPr>
            <p:ph type="sldNum" sz="quarter" idx="5"/>
          </p:nvPr>
        </p:nvSpPr>
        <p:spPr/>
        <p:txBody>
          <a:bodyPr/>
          <a:lstStyle/>
          <a:p>
            <a:fld id="{4862A9C7-AF8E-4C09-BB00-1E1EA1EE3490}" type="slidenum">
              <a:rPr lang="en-GB" smtClean="0"/>
              <a:t>37</a:t>
            </a:fld>
            <a:endParaRPr lang="en-GB"/>
          </a:p>
        </p:txBody>
      </p:sp>
    </p:spTree>
    <p:extLst>
      <p:ext uri="{BB962C8B-B14F-4D97-AF65-F5344CB8AC3E}">
        <p14:creationId xmlns:p14="http://schemas.microsoft.com/office/powerpoint/2010/main" val="2395068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F134A-9C84-4AD7-966E-4B951518B5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C0A395-41AC-AB0C-ABD9-990B93D9DB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DA24A6-9E1C-BC91-4684-DB1DA1B3024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2876ED1-AB82-4239-B6A3-DC400E1F2E04}"/>
              </a:ext>
            </a:extLst>
          </p:cNvPr>
          <p:cNvSpPr>
            <a:spLocks noGrp="1"/>
          </p:cNvSpPr>
          <p:nvPr>
            <p:ph type="sldNum" sz="quarter" idx="5"/>
          </p:nvPr>
        </p:nvSpPr>
        <p:spPr/>
        <p:txBody>
          <a:bodyPr/>
          <a:lstStyle/>
          <a:p>
            <a:fld id="{4862A9C7-AF8E-4C09-BB00-1E1EA1EE3490}" type="slidenum">
              <a:rPr lang="en-GB" smtClean="0"/>
              <a:t>26</a:t>
            </a:fld>
            <a:endParaRPr lang="en-GB"/>
          </a:p>
        </p:txBody>
      </p:sp>
    </p:spTree>
    <p:extLst>
      <p:ext uri="{BB962C8B-B14F-4D97-AF65-F5344CB8AC3E}">
        <p14:creationId xmlns:p14="http://schemas.microsoft.com/office/powerpoint/2010/main" val="2171614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1AC25-AA59-9F8D-EE01-838726B944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90DDD3-7CBC-C619-9E0D-E189174ED4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2F4F75-5CF9-4ADC-97C3-5E2A5EC274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C4B774-7626-AE6C-BBE9-EC1656A50B5F}"/>
              </a:ext>
            </a:extLst>
          </p:cNvPr>
          <p:cNvSpPr>
            <a:spLocks noGrp="1"/>
          </p:cNvSpPr>
          <p:nvPr>
            <p:ph type="sldNum" sz="quarter" idx="5"/>
          </p:nvPr>
        </p:nvSpPr>
        <p:spPr/>
        <p:txBody>
          <a:bodyPr/>
          <a:lstStyle/>
          <a:p>
            <a:fld id="{4862A9C7-AF8E-4C09-BB00-1E1EA1EE3490}" type="slidenum">
              <a:rPr lang="en-GB" smtClean="0"/>
              <a:t>27</a:t>
            </a:fld>
            <a:endParaRPr lang="en-GB"/>
          </a:p>
        </p:txBody>
      </p:sp>
    </p:spTree>
    <p:extLst>
      <p:ext uri="{BB962C8B-B14F-4D97-AF65-F5344CB8AC3E}">
        <p14:creationId xmlns:p14="http://schemas.microsoft.com/office/powerpoint/2010/main" val="2651229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4F9F37-AA1E-3E61-09F3-F4C943559C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201E2B-9CF5-AB70-511E-3BAA64FED4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2555FE-0EF5-7F86-E9A1-4ADB5D2B0F7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33C8DE4-1345-9675-C919-9749AA8C63A5}"/>
              </a:ext>
            </a:extLst>
          </p:cNvPr>
          <p:cNvSpPr>
            <a:spLocks noGrp="1"/>
          </p:cNvSpPr>
          <p:nvPr>
            <p:ph type="sldNum" sz="quarter" idx="5"/>
          </p:nvPr>
        </p:nvSpPr>
        <p:spPr/>
        <p:txBody>
          <a:bodyPr/>
          <a:lstStyle/>
          <a:p>
            <a:fld id="{4862A9C7-AF8E-4C09-BB00-1E1EA1EE3490}" type="slidenum">
              <a:rPr lang="en-GB" smtClean="0"/>
              <a:t>28</a:t>
            </a:fld>
            <a:endParaRPr lang="en-GB"/>
          </a:p>
        </p:txBody>
      </p:sp>
    </p:spTree>
    <p:extLst>
      <p:ext uri="{BB962C8B-B14F-4D97-AF65-F5344CB8AC3E}">
        <p14:creationId xmlns:p14="http://schemas.microsoft.com/office/powerpoint/2010/main" val="86008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DE3DD-F189-49C6-1A4B-DF57FB26DB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0EA8F6-E1F7-F84C-B1A0-79660F9371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B71C14-ED5E-FCEC-4027-14F77D709F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2AF610-6A6D-5AE1-FB08-4E846E219C7A}"/>
              </a:ext>
            </a:extLst>
          </p:cNvPr>
          <p:cNvSpPr>
            <a:spLocks noGrp="1"/>
          </p:cNvSpPr>
          <p:nvPr>
            <p:ph type="sldNum" sz="quarter" idx="5"/>
          </p:nvPr>
        </p:nvSpPr>
        <p:spPr/>
        <p:txBody>
          <a:bodyPr/>
          <a:lstStyle/>
          <a:p>
            <a:fld id="{4862A9C7-AF8E-4C09-BB00-1E1EA1EE3490}" type="slidenum">
              <a:rPr lang="en-GB" smtClean="0"/>
              <a:t>29</a:t>
            </a:fld>
            <a:endParaRPr lang="en-GB"/>
          </a:p>
        </p:txBody>
      </p:sp>
    </p:spTree>
    <p:extLst>
      <p:ext uri="{BB962C8B-B14F-4D97-AF65-F5344CB8AC3E}">
        <p14:creationId xmlns:p14="http://schemas.microsoft.com/office/powerpoint/2010/main" val="4010008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33FB4-5279-3C8D-8D96-8C5F0188AD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230FF1-53B4-79C6-6388-F583CBD33E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853411-E2F3-1086-4B0A-66C7F4BC9C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2A9281-84C9-C416-0CEB-661693A45FA1}"/>
              </a:ext>
            </a:extLst>
          </p:cNvPr>
          <p:cNvSpPr>
            <a:spLocks noGrp="1"/>
          </p:cNvSpPr>
          <p:nvPr>
            <p:ph type="sldNum" sz="quarter" idx="5"/>
          </p:nvPr>
        </p:nvSpPr>
        <p:spPr/>
        <p:txBody>
          <a:bodyPr/>
          <a:lstStyle/>
          <a:p>
            <a:fld id="{4862A9C7-AF8E-4C09-BB00-1E1EA1EE3490}" type="slidenum">
              <a:rPr lang="en-GB" smtClean="0"/>
              <a:t>30</a:t>
            </a:fld>
            <a:endParaRPr lang="en-GB"/>
          </a:p>
        </p:txBody>
      </p:sp>
    </p:spTree>
    <p:extLst>
      <p:ext uri="{BB962C8B-B14F-4D97-AF65-F5344CB8AC3E}">
        <p14:creationId xmlns:p14="http://schemas.microsoft.com/office/powerpoint/2010/main" val="1451294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29F27-1C8E-5EDA-F685-112041F145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02F079-8280-146A-8CD8-9281D81017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73D4E0-1F21-DDB3-AEB3-5166436AF21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90A45FA-35C2-0EB3-817F-800B1A68B71B}"/>
              </a:ext>
            </a:extLst>
          </p:cNvPr>
          <p:cNvSpPr>
            <a:spLocks noGrp="1"/>
          </p:cNvSpPr>
          <p:nvPr>
            <p:ph type="sldNum" sz="quarter" idx="5"/>
          </p:nvPr>
        </p:nvSpPr>
        <p:spPr/>
        <p:txBody>
          <a:bodyPr/>
          <a:lstStyle/>
          <a:p>
            <a:fld id="{4862A9C7-AF8E-4C09-BB00-1E1EA1EE3490}" type="slidenum">
              <a:rPr lang="en-GB" smtClean="0"/>
              <a:t>31</a:t>
            </a:fld>
            <a:endParaRPr lang="en-GB"/>
          </a:p>
        </p:txBody>
      </p:sp>
    </p:spTree>
    <p:extLst>
      <p:ext uri="{BB962C8B-B14F-4D97-AF65-F5344CB8AC3E}">
        <p14:creationId xmlns:p14="http://schemas.microsoft.com/office/powerpoint/2010/main" val="3538833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72119-4030-8848-1435-2E03A89E81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C0E04A-C9F7-778C-7912-FAEB973EA8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5BBCA7-AF77-C2B1-1348-1A798F714BA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EBAF207-4E23-6C04-6A36-643BE1D8E15E}"/>
              </a:ext>
            </a:extLst>
          </p:cNvPr>
          <p:cNvSpPr>
            <a:spLocks noGrp="1"/>
          </p:cNvSpPr>
          <p:nvPr>
            <p:ph type="sldNum" sz="quarter" idx="5"/>
          </p:nvPr>
        </p:nvSpPr>
        <p:spPr/>
        <p:txBody>
          <a:bodyPr/>
          <a:lstStyle/>
          <a:p>
            <a:fld id="{4862A9C7-AF8E-4C09-BB00-1E1EA1EE3490}" type="slidenum">
              <a:rPr lang="en-GB" smtClean="0"/>
              <a:t>32</a:t>
            </a:fld>
            <a:endParaRPr lang="en-GB"/>
          </a:p>
        </p:txBody>
      </p:sp>
    </p:spTree>
    <p:extLst>
      <p:ext uri="{BB962C8B-B14F-4D97-AF65-F5344CB8AC3E}">
        <p14:creationId xmlns:p14="http://schemas.microsoft.com/office/powerpoint/2010/main" val="1592140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F4C4A-EA45-61D6-A201-806DEE398B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EB60A-06A4-D00C-C7D2-F3FF5C6C5F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CD2689-9B79-E5F2-48D9-442FFCD7B1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B8D8B68-692B-23F8-AE18-87F4257EB517}"/>
              </a:ext>
            </a:extLst>
          </p:cNvPr>
          <p:cNvSpPr>
            <a:spLocks noGrp="1"/>
          </p:cNvSpPr>
          <p:nvPr>
            <p:ph type="sldNum" sz="quarter" idx="5"/>
          </p:nvPr>
        </p:nvSpPr>
        <p:spPr/>
        <p:txBody>
          <a:bodyPr/>
          <a:lstStyle/>
          <a:p>
            <a:fld id="{4862A9C7-AF8E-4C09-BB00-1E1EA1EE3490}" type="slidenum">
              <a:rPr lang="en-GB" smtClean="0"/>
              <a:t>33</a:t>
            </a:fld>
            <a:endParaRPr lang="en-GB"/>
          </a:p>
        </p:txBody>
      </p:sp>
    </p:spTree>
    <p:extLst>
      <p:ext uri="{BB962C8B-B14F-4D97-AF65-F5344CB8AC3E}">
        <p14:creationId xmlns:p14="http://schemas.microsoft.com/office/powerpoint/2010/main" val="2164411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ngle Textbox">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A33CC206-4FCA-03CD-59DF-935BD0FFFA00}"/>
              </a:ext>
            </a:extLst>
          </p:cNvPr>
          <p:cNvSpPr>
            <a:spLocks noGrp="1"/>
          </p:cNvSpPr>
          <p:nvPr>
            <p:ph type="title"/>
          </p:nvPr>
        </p:nvSpPr>
        <p:spPr>
          <a:xfrm>
            <a:off x="365688" y="368828"/>
            <a:ext cx="11421604" cy="309766"/>
          </a:xfrm>
          <a:prstGeom prst="rect">
            <a:avLst/>
          </a:prstGeom>
        </p:spPr>
        <p:txBody>
          <a:bodyPr vert="horz" lIns="0" tIns="0" rIns="0" bIns="0" rtlCol="0" anchor="t" anchorCtr="0">
            <a:noAutofit/>
          </a:bodyPr>
          <a:lstStyle/>
          <a:p>
            <a:r>
              <a:rPr lang="en-US" dirty="0"/>
              <a:t>Header avenir demi </a:t>
            </a:r>
            <a:r>
              <a:rPr lang="he-IL" dirty="0"/>
              <a:t>32</a:t>
            </a:r>
            <a:r>
              <a:rPr lang="en-US" dirty="0" err="1"/>
              <a:t>pt</a:t>
            </a:r>
            <a:endParaRPr lang="en-GB" dirty="0"/>
          </a:p>
        </p:txBody>
      </p:sp>
      <p:sp>
        <p:nvSpPr>
          <p:cNvPr id="7" name="Slide Number Placeholder 5">
            <a:extLst>
              <a:ext uri="{FF2B5EF4-FFF2-40B4-BE49-F238E27FC236}">
                <a16:creationId xmlns:a16="http://schemas.microsoft.com/office/drawing/2014/main" id="{9A2B2937-9F51-BE70-DB61-92D027919BB2}"/>
              </a:ext>
            </a:extLst>
          </p:cNvPr>
          <p:cNvSpPr>
            <a:spLocks noGrp="1"/>
          </p:cNvSpPr>
          <p:nvPr>
            <p:ph type="sldNum" sz="quarter" idx="4"/>
          </p:nvPr>
        </p:nvSpPr>
        <p:spPr>
          <a:xfrm>
            <a:off x="11571292" y="6348353"/>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sp>
        <p:nvSpPr>
          <p:cNvPr id="60" name="Content Placeholder 59">
            <a:extLst>
              <a:ext uri="{FF2B5EF4-FFF2-40B4-BE49-F238E27FC236}">
                <a16:creationId xmlns:a16="http://schemas.microsoft.com/office/drawing/2014/main" id="{25F3EFC7-529D-BEEC-0E23-741A4B11A67F}"/>
              </a:ext>
            </a:extLst>
          </p:cNvPr>
          <p:cNvSpPr>
            <a:spLocks noGrp="1"/>
          </p:cNvSpPr>
          <p:nvPr>
            <p:ph sz="quarter" idx="13"/>
          </p:nvPr>
        </p:nvSpPr>
        <p:spPr>
          <a:xfrm>
            <a:off x="370663" y="1131352"/>
            <a:ext cx="11450673" cy="486361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Tree>
    <p:extLst>
      <p:ext uri="{BB962C8B-B14F-4D97-AF65-F5344CB8AC3E}">
        <p14:creationId xmlns:p14="http://schemas.microsoft.com/office/powerpoint/2010/main" val="447397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ght image - 1 line only">
    <p:bg>
      <p:bgPr>
        <a:solidFill>
          <a:schemeClr val="tx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588C067-B393-9489-E4ED-1958F0FE3BBD}"/>
              </a:ext>
            </a:extLst>
          </p:cNvPr>
          <p:cNvSpPr>
            <a:spLocks noGrp="1"/>
          </p:cNvSpPr>
          <p:nvPr>
            <p:ph type="pic" sz="quarter" idx="10" hasCustomPrompt="1"/>
          </p:nvPr>
        </p:nvSpPr>
        <p:spPr>
          <a:xfrm>
            <a:off x="0" y="0"/>
            <a:ext cx="12192000" cy="6858000"/>
          </a:xfrm>
          <a:custGeom>
            <a:avLst/>
            <a:gdLst>
              <a:gd name="connsiteX0" fmla="*/ 5969925 w 12192000"/>
              <a:gd name="connsiteY0" fmla="*/ 446137 h 6858000"/>
              <a:gd name="connsiteX1" fmla="*/ 5932287 w 12192000"/>
              <a:gd name="connsiteY1" fmla="*/ 448451 h 6858000"/>
              <a:gd name="connsiteX2" fmla="*/ 5932287 w 12192000"/>
              <a:gd name="connsiteY2" fmla="*/ 671046 h 6858000"/>
              <a:gd name="connsiteX3" fmla="*/ 5969925 w 12192000"/>
              <a:gd name="connsiteY3" fmla="*/ 673360 h 6858000"/>
              <a:gd name="connsiteX4" fmla="*/ 6022220 w 12192000"/>
              <a:gd name="connsiteY4" fmla="*/ 669042 h 6858000"/>
              <a:gd name="connsiteX5" fmla="*/ 6022220 w 12192000"/>
              <a:gd name="connsiteY5" fmla="*/ 669000 h 6858000"/>
              <a:gd name="connsiteX6" fmla="*/ 6022331 w 12192000"/>
              <a:gd name="connsiteY6" fmla="*/ 668971 h 6858000"/>
              <a:gd name="connsiteX7" fmla="*/ 6044431 w 12192000"/>
              <a:gd name="connsiteY7" fmla="*/ 716091 h 6858000"/>
              <a:gd name="connsiteX8" fmla="*/ 6065257 w 12192000"/>
              <a:gd name="connsiteY8" fmla="*/ 747714 h 6858000"/>
              <a:gd name="connsiteX9" fmla="*/ 6257771 w 12192000"/>
              <a:gd name="connsiteY9" fmla="*/ 636493 h 6858000"/>
              <a:gd name="connsiteX10" fmla="*/ 6210878 w 12192000"/>
              <a:gd name="connsiteY10" fmla="*/ 559826 h 6858000"/>
              <a:gd name="connsiteX11" fmla="*/ 6076795 w 12192000"/>
              <a:gd name="connsiteY11" fmla="*/ 654536 h 6858000"/>
              <a:gd name="connsiteX12" fmla="*/ 6022331 w 12192000"/>
              <a:gd name="connsiteY12" fmla="*/ 668971 h 6858000"/>
              <a:gd name="connsiteX13" fmla="*/ 6022220 w 12192000"/>
              <a:gd name="connsiteY13" fmla="*/ 668736 h 6858000"/>
              <a:gd name="connsiteX14" fmla="*/ 6022220 w 12192000"/>
              <a:gd name="connsiteY14" fmla="*/ 668732 h 6858000"/>
              <a:gd name="connsiteX15" fmla="*/ 6013273 w 12192000"/>
              <a:gd name="connsiteY15" fmla="*/ 478531 h 6858000"/>
              <a:gd name="connsiteX16" fmla="*/ 6022220 w 12192000"/>
              <a:gd name="connsiteY16" fmla="*/ 450456 h 6858000"/>
              <a:gd name="connsiteX17" fmla="*/ 5969925 w 12192000"/>
              <a:gd name="connsiteY17" fmla="*/ 446137 h 6858000"/>
              <a:gd name="connsiteX18" fmla="*/ 6065258 w 12192000"/>
              <a:gd name="connsiteY18" fmla="*/ 371476 h 6858000"/>
              <a:gd name="connsiteX19" fmla="*/ 6022220 w 12192000"/>
              <a:gd name="connsiteY19" fmla="*/ 450457 h 6858000"/>
              <a:gd name="connsiteX20" fmla="*/ 6211033 w 12192000"/>
              <a:gd name="connsiteY20" fmla="*/ 559673 h 6858000"/>
              <a:gd name="connsiteX21" fmla="*/ 6257926 w 12192000"/>
              <a:gd name="connsiteY21" fmla="*/ 483005 h 6858000"/>
              <a:gd name="connsiteX22" fmla="*/ 6065258 w 12192000"/>
              <a:gd name="connsiteY22" fmla="*/ 371476 h 6858000"/>
              <a:gd name="connsiteX23" fmla="*/ 0 w 12192000"/>
              <a:gd name="connsiteY23" fmla="*/ 0 h 6858000"/>
              <a:gd name="connsiteX24" fmla="*/ 12192000 w 12192000"/>
              <a:gd name="connsiteY24" fmla="*/ 0 h 6858000"/>
              <a:gd name="connsiteX25" fmla="*/ 12192000 w 12192000"/>
              <a:gd name="connsiteY25" fmla="*/ 6858000 h 6858000"/>
              <a:gd name="connsiteX26" fmla="*/ 0 w 12192000"/>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2000" h="6858000">
                <a:moveTo>
                  <a:pt x="5969925" y="446137"/>
                </a:moveTo>
                <a:cubicBezTo>
                  <a:pt x="5957277" y="446137"/>
                  <a:pt x="5944627" y="446908"/>
                  <a:pt x="5932287" y="448451"/>
                </a:cubicBezTo>
                <a:cubicBezTo>
                  <a:pt x="5911615" y="520027"/>
                  <a:pt x="5910689" y="597156"/>
                  <a:pt x="5932287" y="671046"/>
                </a:cubicBezTo>
                <a:cubicBezTo>
                  <a:pt x="5944627" y="672589"/>
                  <a:pt x="5957123" y="673360"/>
                  <a:pt x="5969925" y="673360"/>
                </a:cubicBezTo>
                <a:cubicBezTo>
                  <a:pt x="5987666" y="673360"/>
                  <a:pt x="6005251" y="671818"/>
                  <a:pt x="6022220" y="669042"/>
                </a:cubicBezTo>
                <a:lnTo>
                  <a:pt x="6022220" y="669000"/>
                </a:lnTo>
                <a:lnTo>
                  <a:pt x="6022331" y="668971"/>
                </a:lnTo>
                <a:lnTo>
                  <a:pt x="6044431" y="716091"/>
                </a:lnTo>
                <a:cubicBezTo>
                  <a:pt x="6050756" y="727042"/>
                  <a:pt x="6057698" y="737533"/>
                  <a:pt x="6065257" y="747714"/>
                </a:cubicBezTo>
                <a:cubicBezTo>
                  <a:pt x="6139919" y="729358"/>
                  <a:pt x="6206250" y="690175"/>
                  <a:pt x="6257771" y="636493"/>
                </a:cubicBezTo>
                <a:cubicBezTo>
                  <a:pt x="6245895" y="608571"/>
                  <a:pt x="6230005" y="582812"/>
                  <a:pt x="6210878" y="559826"/>
                </a:cubicBezTo>
                <a:cubicBezTo>
                  <a:pt x="6175707" y="602285"/>
                  <a:pt x="6129515" y="635287"/>
                  <a:pt x="6076795" y="654536"/>
                </a:cubicBezTo>
                <a:lnTo>
                  <a:pt x="6022331" y="668971"/>
                </a:lnTo>
                <a:lnTo>
                  <a:pt x="6022220" y="668736"/>
                </a:lnTo>
                <a:lnTo>
                  <a:pt x="6022220" y="668732"/>
                </a:lnTo>
                <a:cubicBezTo>
                  <a:pt x="5999543" y="608109"/>
                  <a:pt x="5996150" y="542241"/>
                  <a:pt x="6013273" y="478531"/>
                </a:cubicBezTo>
                <a:cubicBezTo>
                  <a:pt x="6015894" y="468968"/>
                  <a:pt x="6018827" y="459558"/>
                  <a:pt x="6022220" y="450456"/>
                </a:cubicBezTo>
                <a:cubicBezTo>
                  <a:pt x="6005251" y="447525"/>
                  <a:pt x="5987819" y="446137"/>
                  <a:pt x="5969925" y="446137"/>
                </a:cubicBezTo>
                <a:close/>
                <a:moveTo>
                  <a:pt x="6065258" y="371476"/>
                </a:moveTo>
                <a:cubicBezTo>
                  <a:pt x="6047364" y="395386"/>
                  <a:pt x="6032863" y="421918"/>
                  <a:pt x="6022220" y="450457"/>
                </a:cubicBezTo>
                <a:cubicBezTo>
                  <a:pt x="6097806" y="463260"/>
                  <a:pt x="6164138" y="503059"/>
                  <a:pt x="6211033" y="559673"/>
                </a:cubicBezTo>
                <a:cubicBezTo>
                  <a:pt x="6230160" y="536687"/>
                  <a:pt x="6246050" y="510771"/>
                  <a:pt x="6257926" y="483005"/>
                </a:cubicBezTo>
                <a:cubicBezTo>
                  <a:pt x="6206405" y="429014"/>
                  <a:pt x="6139919" y="389832"/>
                  <a:pt x="6065258" y="371476"/>
                </a:cubicBezTo>
                <a:close/>
                <a:moveTo>
                  <a:pt x="0" y="0"/>
                </a:moveTo>
                <a:lnTo>
                  <a:pt x="12192000" y="0"/>
                </a:lnTo>
                <a:lnTo>
                  <a:pt x="12192000" y="6858000"/>
                </a:lnTo>
                <a:lnTo>
                  <a:pt x="0" y="6858000"/>
                </a:lnTo>
                <a:close/>
              </a:path>
            </a:pathLst>
          </a:custGeom>
          <a:solidFill>
            <a:schemeClr val="bg1">
              <a:lumMod val="95000"/>
            </a:schemeClr>
          </a:solidFill>
        </p:spPr>
        <p:txBody>
          <a:bodyPr wrap="square" tIns="108000">
            <a:noAutofit/>
          </a:bodyPr>
          <a:lstStyle>
            <a:lvl1pPr marL="0" indent="0" algn="ctr">
              <a:buNone/>
              <a:defRPr sz="1000">
                <a:solidFill>
                  <a:schemeClr val="accent2"/>
                </a:solidFill>
              </a:defRPr>
            </a:lvl1pPr>
          </a:lstStyle>
          <a:p>
            <a:r>
              <a:rPr lang="en-US"/>
              <a:t>Drag picture file here or click </a:t>
            </a:r>
            <a:r>
              <a:rPr lang="en-US" noProof="0"/>
              <a:t>center</a:t>
            </a:r>
            <a:r>
              <a:rPr lang="en-US"/>
              <a:t> icon to insert light image</a:t>
            </a:r>
          </a:p>
          <a:p>
            <a:endParaRPr lang="en-GB"/>
          </a:p>
        </p:txBody>
      </p:sp>
      <p:sp>
        <p:nvSpPr>
          <p:cNvPr id="3" name="Text Placeholder 9">
            <a:extLst>
              <a:ext uri="{FF2B5EF4-FFF2-40B4-BE49-F238E27FC236}">
                <a16:creationId xmlns:a16="http://schemas.microsoft.com/office/drawing/2014/main" id="{6E57A2C4-59D9-2771-7F7C-85AB94B2718D}"/>
              </a:ext>
            </a:extLst>
          </p:cNvPr>
          <p:cNvSpPr>
            <a:spLocks noGrp="1"/>
          </p:cNvSpPr>
          <p:nvPr>
            <p:ph type="body" sz="quarter" idx="16" hasCustomPrompt="1"/>
          </p:nvPr>
        </p:nvSpPr>
        <p:spPr>
          <a:xfrm>
            <a:off x="1487487" y="2500384"/>
            <a:ext cx="9217026" cy="1030130"/>
          </a:xfrm>
          <a:prstGeom prst="rect">
            <a:avLst/>
          </a:prstGeom>
        </p:spPr>
        <p:txBody>
          <a:bodyPr lIns="0" tIns="36000" rIns="0" bIns="0" anchor="b" anchorCtr="0">
            <a:noAutofit/>
          </a:bodyPr>
          <a:lstStyle>
            <a:lvl1pPr marL="0" indent="0" algn="ctr">
              <a:lnSpc>
                <a:spcPct val="85000"/>
              </a:lnSpc>
              <a:spcBef>
                <a:spcPts val="0"/>
              </a:spcBef>
              <a:buNone/>
              <a:defRPr sz="3600">
                <a:solidFill>
                  <a:schemeClr val="tx1"/>
                </a:solidFill>
                <a:latin typeface="+mj-lt"/>
              </a:defRPr>
            </a:lvl1pPr>
          </a:lstStyle>
          <a:p>
            <a:pPr lvl="0"/>
            <a:r>
              <a:rPr lang="en-US" dirty="0"/>
              <a:t>Section break one line</a:t>
            </a:r>
          </a:p>
        </p:txBody>
      </p:sp>
      <p:sp>
        <p:nvSpPr>
          <p:cNvPr id="4" name="Text Placeholder 9">
            <a:extLst>
              <a:ext uri="{FF2B5EF4-FFF2-40B4-BE49-F238E27FC236}">
                <a16:creationId xmlns:a16="http://schemas.microsoft.com/office/drawing/2014/main" id="{EF52E4A2-526B-92C0-3BC8-41B3956FCFBA}"/>
              </a:ext>
            </a:extLst>
          </p:cNvPr>
          <p:cNvSpPr>
            <a:spLocks noGrp="1"/>
          </p:cNvSpPr>
          <p:nvPr>
            <p:ph type="body" sz="quarter" idx="17" hasCustomPrompt="1"/>
          </p:nvPr>
        </p:nvSpPr>
        <p:spPr>
          <a:xfrm>
            <a:off x="1487487" y="3659011"/>
            <a:ext cx="9213525" cy="281703"/>
          </a:xfrm>
          <a:prstGeom prst="rect">
            <a:avLst/>
          </a:prstGeom>
        </p:spPr>
        <p:txBody>
          <a:bodyPr lIns="0" tIns="36000" rIns="0" bIns="0" anchor="t" anchorCtr="0">
            <a:noAutofit/>
          </a:bodyPr>
          <a:lstStyle>
            <a:lvl1pPr marL="0" indent="0" algn="ctr">
              <a:lnSpc>
                <a:spcPct val="85000"/>
              </a:lnSpc>
              <a:buNone/>
              <a:defRPr sz="2000">
                <a:solidFill>
                  <a:schemeClr val="tx1"/>
                </a:solidFill>
                <a:latin typeface="+mn-lt"/>
              </a:defRPr>
            </a:lvl1pPr>
          </a:lstStyle>
          <a:p>
            <a:pPr lvl="0"/>
            <a:r>
              <a:rPr lang="en-US" dirty="0"/>
              <a:t>Section break subtitle here</a:t>
            </a:r>
          </a:p>
        </p:txBody>
      </p:sp>
    </p:spTree>
    <p:extLst>
      <p:ext uri="{BB962C8B-B14F-4D97-AF65-F5344CB8AC3E}">
        <p14:creationId xmlns:p14="http://schemas.microsoft.com/office/powerpoint/2010/main" val="3305958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ight image - 2 or 3 lines">
    <p:bg>
      <p:bgPr>
        <a:solidFill>
          <a:schemeClr val="tx1"/>
        </a:solidFill>
        <a:effectLst/>
      </p:bgPr>
    </p:bg>
    <p:spTree>
      <p:nvGrpSpPr>
        <p:cNvPr id="1" name=""/>
        <p:cNvGrpSpPr/>
        <p:nvPr/>
      </p:nvGrpSpPr>
      <p:grpSpPr>
        <a:xfrm>
          <a:off x="0" y="0"/>
          <a:ext cx="0" cy="0"/>
          <a:chOff x="0" y="0"/>
          <a:chExt cx="0" cy="0"/>
        </a:xfrm>
      </p:grpSpPr>
      <p:pic>
        <p:nvPicPr>
          <p:cNvPr id="3" name="Picture Placeholder 9">
            <a:extLst>
              <a:ext uri="{FF2B5EF4-FFF2-40B4-BE49-F238E27FC236}">
                <a16:creationId xmlns:a16="http://schemas.microsoft.com/office/drawing/2014/main" id="{0FB197E9-9F43-28D4-A8FE-131BB93E5495}"/>
              </a:ext>
            </a:extLst>
          </p:cNvPr>
          <p:cNvPicPr>
            <a:picLocks noChangeAspect="1"/>
          </p:cNvPicPr>
          <p:nvPr userDrawn="1"/>
        </p:nvPicPr>
        <p:blipFill>
          <a:blip r:embed="rId2">
            <a:extLst>
              <a:ext uri="{28A0092B-C50C-407E-A947-70E740481C1C}">
                <a14:useLocalDpi xmlns:a14="http://schemas.microsoft.com/office/drawing/2010/main" val="0"/>
              </a:ext>
            </a:extLst>
          </a:blip>
          <a:srcRect t="7552" b="755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B303406-BC78-DA68-B53E-5531BCABC8B3}"/>
              </a:ext>
            </a:extLst>
          </p:cNvPr>
          <p:cNvSpPr/>
          <p:nvPr userDrawn="1"/>
        </p:nvSpPr>
        <p:spPr>
          <a:xfrm>
            <a:off x="0" y="0"/>
            <a:ext cx="12192000" cy="6858000"/>
          </a:xfrm>
          <a:prstGeom prst="rect">
            <a:avLst/>
          </a:prstGeom>
          <a:solidFill>
            <a:schemeClr val="tx1">
              <a:alpha val="50000"/>
            </a:schemeClr>
          </a:solidFill>
          <a:ln>
            <a:noFill/>
          </a:ln>
        </p:spPr>
        <p:txBody>
          <a:bodyPr wrap="square" rtlCol="0" anchor="ctr">
            <a:noAutofit/>
          </a:bodyPr>
          <a:lstStyle/>
          <a:p>
            <a:pPr algn="l"/>
            <a:endParaRPr lang="en-NL">
              <a:solidFill>
                <a:schemeClr val="tx1"/>
              </a:solidFill>
            </a:endParaRPr>
          </a:p>
        </p:txBody>
      </p:sp>
      <p:sp>
        <p:nvSpPr>
          <p:cNvPr id="7" name="Slide Number Placeholder 5">
            <a:extLst>
              <a:ext uri="{FF2B5EF4-FFF2-40B4-BE49-F238E27FC236}">
                <a16:creationId xmlns:a16="http://schemas.microsoft.com/office/drawing/2014/main" id="{E8908EB6-F82D-1AA5-35A5-6E5CF7A5AFA7}"/>
              </a:ext>
            </a:extLst>
          </p:cNvPr>
          <p:cNvSpPr>
            <a:spLocks noGrp="1"/>
          </p:cNvSpPr>
          <p:nvPr>
            <p:ph type="sldNum" sz="quarter" idx="4"/>
          </p:nvPr>
        </p:nvSpPr>
        <p:spPr>
          <a:xfrm>
            <a:off x="11571292" y="6415588"/>
            <a:ext cx="216000" cy="215900"/>
          </a:xfrm>
          <a:prstGeom prst="rect">
            <a:avLst/>
          </a:prstGeom>
        </p:spPr>
        <p:txBody>
          <a:bodyPr vert="horz" lIns="0" tIns="0" rIns="0" bIns="0" rtlCol="0" anchor="ctr"/>
          <a:lstStyle>
            <a:lvl1pPr algn="l">
              <a:defRPr sz="900">
                <a:solidFill>
                  <a:schemeClr val="bg1"/>
                </a:solidFill>
              </a:defRPr>
            </a:lvl1pPr>
          </a:lstStyle>
          <a:p>
            <a:fld id="{F59CD943-D024-467A-B36E-F11E1285ED75}" type="slidenum">
              <a:rPr lang="en-GB" smtClean="0"/>
              <a:pPr/>
              <a:t>‹#›</a:t>
            </a:fld>
            <a:endParaRPr lang="en-GB"/>
          </a:p>
        </p:txBody>
      </p:sp>
      <p:sp>
        <p:nvSpPr>
          <p:cNvPr id="61" name="Text Placeholder 9">
            <a:extLst>
              <a:ext uri="{FF2B5EF4-FFF2-40B4-BE49-F238E27FC236}">
                <a16:creationId xmlns:a16="http://schemas.microsoft.com/office/drawing/2014/main" id="{268F205D-6A96-F8BD-D1AD-F6C6F2D82D75}"/>
              </a:ext>
            </a:extLst>
          </p:cNvPr>
          <p:cNvSpPr>
            <a:spLocks noGrp="1"/>
          </p:cNvSpPr>
          <p:nvPr>
            <p:ph type="body" sz="quarter" idx="17" hasCustomPrompt="1"/>
          </p:nvPr>
        </p:nvSpPr>
        <p:spPr>
          <a:xfrm>
            <a:off x="3359150" y="3877820"/>
            <a:ext cx="5473700" cy="281703"/>
          </a:xfrm>
          <a:prstGeom prst="rect">
            <a:avLst/>
          </a:prstGeom>
        </p:spPr>
        <p:txBody>
          <a:bodyPr lIns="0" tIns="36000" rIns="0" bIns="0" anchor="t" anchorCtr="0">
            <a:noAutofit/>
          </a:bodyPr>
          <a:lstStyle>
            <a:lvl1pPr marL="0" indent="0" algn="ctr">
              <a:lnSpc>
                <a:spcPct val="85000"/>
              </a:lnSpc>
              <a:buNone/>
              <a:defRPr sz="2400">
                <a:solidFill>
                  <a:schemeClr val="bg1"/>
                </a:solidFill>
                <a:latin typeface="+mn-lt"/>
              </a:defRPr>
            </a:lvl1pPr>
          </a:lstStyle>
          <a:p>
            <a:pPr lvl="0"/>
            <a:r>
              <a:rPr lang="en-US" dirty="0"/>
              <a:t>Section break subtitle here</a:t>
            </a:r>
          </a:p>
        </p:txBody>
      </p:sp>
      <p:sp>
        <p:nvSpPr>
          <p:cNvPr id="62" name="Text Placeholder 9">
            <a:extLst>
              <a:ext uri="{FF2B5EF4-FFF2-40B4-BE49-F238E27FC236}">
                <a16:creationId xmlns:a16="http://schemas.microsoft.com/office/drawing/2014/main" id="{0DE7D0AD-4F10-AFFB-0952-EC9DCBAE19B0}"/>
              </a:ext>
            </a:extLst>
          </p:cNvPr>
          <p:cNvSpPr>
            <a:spLocks noGrp="1"/>
          </p:cNvSpPr>
          <p:nvPr>
            <p:ph type="body" sz="quarter" idx="16" hasCustomPrompt="1"/>
          </p:nvPr>
        </p:nvSpPr>
        <p:spPr>
          <a:xfrm>
            <a:off x="3085466" y="1934977"/>
            <a:ext cx="6021070" cy="1567891"/>
          </a:xfrm>
          <a:prstGeom prst="rect">
            <a:avLst/>
          </a:prstGeom>
        </p:spPr>
        <p:txBody>
          <a:bodyPr lIns="0" tIns="36000" rIns="0" bIns="0" anchor="b" anchorCtr="0">
            <a:noAutofit/>
          </a:bodyPr>
          <a:lstStyle>
            <a:lvl1pPr marL="0" indent="0" algn="ctr">
              <a:lnSpc>
                <a:spcPct val="85000"/>
              </a:lnSpc>
              <a:spcBef>
                <a:spcPts val="0"/>
              </a:spcBef>
              <a:buNone/>
              <a:defRPr sz="3600">
                <a:solidFill>
                  <a:schemeClr val="accent1"/>
                </a:solidFill>
                <a:latin typeface="+mj-lt"/>
              </a:defRPr>
            </a:lvl1pPr>
          </a:lstStyle>
          <a:p>
            <a:pPr lvl="0"/>
            <a:r>
              <a:rPr lang="en-US" dirty="0"/>
              <a:t>Click to add divider title</a:t>
            </a:r>
          </a:p>
        </p:txBody>
      </p:sp>
      <p:grpSp>
        <p:nvGrpSpPr>
          <p:cNvPr id="63" name="Group 62">
            <a:extLst>
              <a:ext uri="{FF2B5EF4-FFF2-40B4-BE49-F238E27FC236}">
                <a16:creationId xmlns:a16="http://schemas.microsoft.com/office/drawing/2014/main" id="{CD54C28E-F12F-98E1-2D47-5F86059DFD83}"/>
              </a:ext>
            </a:extLst>
          </p:cNvPr>
          <p:cNvGrpSpPr/>
          <p:nvPr userDrawn="1"/>
        </p:nvGrpSpPr>
        <p:grpSpPr>
          <a:xfrm>
            <a:off x="368227" y="6247419"/>
            <a:ext cx="869854" cy="440815"/>
            <a:chOff x="5591148" y="347222"/>
            <a:chExt cx="1029067" cy="533386"/>
          </a:xfrm>
        </p:grpSpPr>
        <p:sp>
          <p:nvSpPr>
            <p:cNvPr id="64" name="Freeform 63">
              <a:extLst>
                <a:ext uri="{FF2B5EF4-FFF2-40B4-BE49-F238E27FC236}">
                  <a16:creationId xmlns:a16="http://schemas.microsoft.com/office/drawing/2014/main" id="{14EC5FCF-2BAA-EC33-D7B4-424B06B27B11}"/>
                </a:ext>
              </a:extLst>
            </p:cNvPr>
            <p:cNvSpPr/>
            <p:nvPr userDrawn="1"/>
          </p:nvSpPr>
          <p:spPr>
            <a:xfrm>
              <a:off x="5597078" y="77657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FFFFFF"/>
            </a:solidFill>
            <a:ln w="2684" cap="flat">
              <a:noFill/>
              <a:prstDash val="solid"/>
              <a:miter/>
            </a:ln>
          </p:spPr>
          <p:txBody>
            <a:bodyPr rtlCol="0" anchor="ctr"/>
            <a:lstStyle/>
            <a:p>
              <a:endParaRPr lang="en-US" dirty="0"/>
            </a:p>
          </p:txBody>
        </p:sp>
        <p:sp>
          <p:nvSpPr>
            <p:cNvPr id="65" name="Freeform 64">
              <a:extLst>
                <a:ext uri="{FF2B5EF4-FFF2-40B4-BE49-F238E27FC236}">
                  <a16:creationId xmlns:a16="http://schemas.microsoft.com/office/drawing/2014/main" id="{90D3C83B-7316-8951-DFC6-D594F8BF87A5}"/>
                </a:ext>
              </a:extLst>
            </p:cNvPr>
            <p:cNvSpPr/>
            <p:nvPr userDrawn="1"/>
          </p:nvSpPr>
          <p:spPr>
            <a:xfrm>
              <a:off x="5665537" y="81241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FFFFFF"/>
            </a:solidFill>
            <a:ln w="2684" cap="flat">
              <a:noFill/>
              <a:prstDash val="solid"/>
              <a:miter/>
            </a:ln>
          </p:spPr>
          <p:txBody>
            <a:bodyPr rtlCol="0" anchor="ctr"/>
            <a:lstStyle/>
            <a:p>
              <a:endParaRPr lang="en-US" dirty="0"/>
            </a:p>
          </p:txBody>
        </p:sp>
        <p:sp>
          <p:nvSpPr>
            <p:cNvPr id="66" name="Freeform 65">
              <a:extLst>
                <a:ext uri="{FF2B5EF4-FFF2-40B4-BE49-F238E27FC236}">
                  <a16:creationId xmlns:a16="http://schemas.microsoft.com/office/drawing/2014/main" id="{9B8551B2-4030-59D9-0D8B-D5E9BB293A9F}"/>
                </a:ext>
              </a:extLst>
            </p:cNvPr>
            <p:cNvSpPr/>
            <p:nvPr userDrawn="1"/>
          </p:nvSpPr>
          <p:spPr>
            <a:xfrm>
              <a:off x="5738308" y="81322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FFFFFF"/>
            </a:solidFill>
            <a:ln w="2684" cap="flat">
              <a:noFill/>
              <a:prstDash val="solid"/>
              <a:miter/>
            </a:ln>
          </p:spPr>
          <p:txBody>
            <a:bodyPr rtlCol="0" anchor="ctr"/>
            <a:lstStyle/>
            <a:p>
              <a:endParaRPr lang="en-US" dirty="0"/>
            </a:p>
          </p:txBody>
        </p:sp>
        <p:sp>
          <p:nvSpPr>
            <p:cNvPr id="67" name="Freeform 66">
              <a:extLst>
                <a:ext uri="{FF2B5EF4-FFF2-40B4-BE49-F238E27FC236}">
                  <a16:creationId xmlns:a16="http://schemas.microsoft.com/office/drawing/2014/main" id="{49B2FB89-76C1-8603-D8CE-1B95AFCBD2C6}"/>
                </a:ext>
              </a:extLst>
            </p:cNvPr>
            <p:cNvSpPr/>
            <p:nvPr userDrawn="1"/>
          </p:nvSpPr>
          <p:spPr>
            <a:xfrm>
              <a:off x="5776581" y="78681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FFFFFF"/>
            </a:solidFill>
            <a:ln w="2684" cap="flat">
              <a:noFill/>
              <a:prstDash val="solid"/>
              <a:miter/>
            </a:ln>
          </p:spPr>
          <p:txBody>
            <a:bodyPr rtlCol="0" anchor="ctr"/>
            <a:lstStyle/>
            <a:p>
              <a:endParaRPr lang="en-US" dirty="0"/>
            </a:p>
          </p:txBody>
        </p:sp>
        <p:sp>
          <p:nvSpPr>
            <p:cNvPr id="68" name="Freeform 67">
              <a:extLst>
                <a:ext uri="{FF2B5EF4-FFF2-40B4-BE49-F238E27FC236}">
                  <a16:creationId xmlns:a16="http://schemas.microsoft.com/office/drawing/2014/main" id="{3B5BACE2-7EC5-BED7-278E-14A11A6091F4}"/>
                </a:ext>
              </a:extLst>
            </p:cNvPr>
            <p:cNvSpPr/>
            <p:nvPr userDrawn="1"/>
          </p:nvSpPr>
          <p:spPr>
            <a:xfrm>
              <a:off x="5850430" y="81241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FFFFFF"/>
            </a:solidFill>
            <a:ln w="2684" cap="flat">
              <a:noFill/>
              <a:prstDash val="solid"/>
              <a:miter/>
            </a:ln>
          </p:spPr>
          <p:txBody>
            <a:bodyPr rtlCol="0" anchor="ctr"/>
            <a:lstStyle/>
            <a:p>
              <a:endParaRPr lang="en-US" dirty="0"/>
            </a:p>
          </p:txBody>
        </p:sp>
        <p:sp>
          <p:nvSpPr>
            <p:cNvPr id="69" name="Freeform 68">
              <a:extLst>
                <a:ext uri="{FF2B5EF4-FFF2-40B4-BE49-F238E27FC236}">
                  <a16:creationId xmlns:a16="http://schemas.microsoft.com/office/drawing/2014/main" id="{B917B6F4-1083-B92D-E4B4-258A4F4C10AD}"/>
                </a:ext>
              </a:extLst>
            </p:cNvPr>
            <p:cNvSpPr/>
            <p:nvPr userDrawn="1"/>
          </p:nvSpPr>
          <p:spPr>
            <a:xfrm>
              <a:off x="5925358" y="77576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FFFFFF"/>
            </a:solidFill>
            <a:ln w="2684" cap="flat">
              <a:noFill/>
              <a:prstDash val="solid"/>
              <a:miter/>
            </a:ln>
          </p:spPr>
          <p:txBody>
            <a:bodyPr rtlCol="0" anchor="ctr"/>
            <a:lstStyle/>
            <a:p>
              <a:endParaRPr lang="en-US" dirty="0"/>
            </a:p>
          </p:txBody>
        </p:sp>
        <p:sp>
          <p:nvSpPr>
            <p:cNvPr id="70" name="Freeform 69">
              <a:extLst>
                <a:ext uri="{FF2B5EF4-FFF2-40B4-BE49-F238E27FC236}">
                  <a16:creationId xmlns:a16="http://schemas.microsoft.com/office/drawing/2014/main" id="{D486E55D-4B80-274F-99E6-BABA94DA8534}"/>
                </a:ext>
              </a:extLst>
            </p:cNvPr>
            <p:cNvSpPr/>
            <p:nvPr userDrawn="1"/>
          </p:nvSpPr>
          <p:spPr>
            <a:xfrm>
              <a:off x="5994086" y="77441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FFFFFF"/>
            </a:solidFill>
            <a:ln w="2684" cap="flat">
              <a:noFill/>
              <a:prstDash val="solid"/>
              <a:miter/>
            </a:ln>
          </p:spPr>
          <p:txBody>
            <a:bodyPr rtlCol="0" anchor="ctr"/>
            <a:lstStyle/>
            <a:p>
              <a:endParaRPr lang="en-US" dirty="0"/>
            </a:p>
          </p:txBody>
        </p:sp>
        <p:sp>
          <p:nvSpPr>
            <p:cNvPr id="71" name="Freeform 70">
              <a:extLst>
                <a:ext uri="{FF2B5EF4-FFF2-40B4-BE49-F238E27FC236}">
                  <a16:creationId xmlns:a16="http://schemas.microsoft.com/office/drawing/2014/main" id="{69E17B46-8503-7943-C6C8-68A3A63DD71D}"/>
                </a:ext>
              </a:extLst>
            </p:cNvPr>
            <p:cNvSpPr/>
            <p:nvPr userDrawn="1"/>
          </p:nvSpPr>
          <p:spPr>
            <a:xfrm>
              <a:off x="6108364" y="77657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FFFFFF"/>
            </a:solidFill>
            <a:ln w="2684" cap="flat">
              <a:noFill/>
              <a:prstDash val="solid"/>
              <a:miter/>
            </a:ln>
          </p:spPr>
          <p:txBody>
            <a:bodyPr rtlCol="0" anchor="ctr"/>
            <a:lstStyle/>
            <a:p>
              <a:endParaRPr lang="en-US" dirty="0"/>
            </a:p>
          </p:txBody>
        </p:sp>
        <p:sp>
          <p:nvSpPr>
            <p:cNvPr id="72" name="Freeform 71">
              <a:extLst>
                <a:ext uri="{FF2B5EF4-FFF2-40B4-BE49-F238E27FC236}">
                  <a16:creationId xmlns:a16="http://schemas.microsoft.com/office/drawing/2014/main" id="{C6BA4EA3-0B98-110E-E54F-18E0077C4698}"/>
                </a:ext>
              </a:extLst>
            </p:cNvPr>
            <p:cNvSpPr/>
            <p:nvPr userDrawn="1"/>
          </p:nvSpPr>
          <p:spPr>
            <a:xfrm>
              <a:off x="6138551"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dirty="0"/>
            </a:p>
          </p:txBody>
        </p:sp>
        <p:sp>
          <p:nvSpPr>
            <p:cNvPr id="73" name="Freeform 72">
              <a:extLst>
                <a:ext uri="{FF2B5EF4-FFF2-40B4-BE49-F238E27FC236}">
                  <a16:creationId xmlns:a16="http://schemas.microsoft.com/office/drawing/2014/main" id="{7C1EADF2-61C3-E922-D235-EA8E1B792614}"/>
                </a:ext>
              </a:extLst>
            </p:cNvPr>
            <p:cNvSpPr/>
            <p:nvPr userDrawn="1"/>
          </p:nvSpPr>
          <p:spPr>
            <a:xfrm>
              <a:off x="6215096" y="81053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FFFFFF"/>
            </a:solidFill>
            <a:ln w="2684" cap="flat">
              <a:noFill/>
              <a:prstDash val="solid"/>
              <a:miter/>
            </a:ln>
          </p:spPr>
          <p:txBody>
            <a:bodyPr rtlCol="0" anchor="ctr"/>
            <a:lstStyle/>
            <a:p>
              <a:endParaRPr lang="en-US" dirty="0"/>
            </a:p>
          </p:txBody>
        </p:sp>
        <p:sp>
          <p:nvSpPr>
            <p:cNvPr id="74" name="Freeform 73">
              <a:extLst>
                <a:ext uri="{FF2B5EF4-FFF2-40B4-BE49-F238E27FC236}">
                  <a16:creationId xmlns:a16="http://schemas.microsoft.com/office/drawing/2014/main" id="{75AE0ABE-0302-3A09-0DBB-C2EF541A8210}"/>
                </a:ext>
              </a:extLst>
            </p:cNvPr>
            <p:cNvSpPr/>
            <p:nvPr userDrawn="1"/>
          </p:nvSpPr>
          <p:spPr>
            <a:xfrm>
              <a:off x="6261184" y="77657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FFFFFF"/>
            </a:solidFill>
            <a:ln w="2684" cap="flat">
              <a:noFill/>
              <a:prstDash val="solid"/>
              <a:miter/>
            </a:ln>
          </p:spPr>
          <p:txBody>
            <a:bodyPr rtlCol="0" anchor="ctr"/>
            <a:lstStyle/>
            <a:p>
              <a:endParaRPr lang="en-US" dirty="0"/>
            </a:p>
          </p:txBody>
        </p:sp>
        <p:sp>
          <p:nvSpPr>
            <p:cNvPr id="75" name="Freeform 74">
              <a:extLst>
                <a:ext uri="{FF2B5EF4-FFF2-40B4-BE49-F238E27FC236}">
                  <a16:creationId xmlns:a16="http://schemas.microsoft.com/office/drawing/2014/main" id="{D8C0BA0F-FAFE-19CB-BF2B-186E3B53B19A}"/>
                </a:ext>
              </a:extLst>
            </p:cNvPr>
            <p:cNvSpPr/>
            <p:nvPr userDrawn="1"/>
          </p:nvSpPr>
          <p:spPr>
            <a:xfrm>
              <a:off x="6299456" y="81161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FFFFFF"/>
            </a:solidFill>
            <a:ln w="2684" cap="flat">
              <a:noFill/>
              <a:prstDash val="solid"/>
              <a:miter/>
            </a:ln>
          </p:spPr>
          <p:txBody>
            <a:bodyPr rtlCol="0" anchor="ctr"/>
            <a:lstStyle/>
            <a:p>
              <a:endParaRPr lang="en-US" dirty="0"/>
            </a:p>
          </p:txBody>
        </p:sp>
        <p:sp>
          <p:nvSpPr>
            <p:cNvPr id="76" name="Freeform 75">
              <a:extLst>
                <a:ext uri="{FF2B5EF4-FFF2-40B4-BE49-F238E27FC236}">
                  <a16:creationId xmlns:a16="http://schemas.microsoft.com/office/drawing/2014/main" id="{39896063-93BB-31AD-0612-339E427DC69D}"/>
                </a:ext>
              </a:extLst>
            </p:cNvPr>
            <p:cNvSpPr/>
            <p:nvPr userDrawn="1"/>
          </p:nvSpPr>
          <p:spPr>
            <a:xfrm>
              <a:off x="6372497"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dirty="0"/>
            </a:p>
          </p:txBody>
        </p:sp>
        <p:sp>
          <p:nvSpPr>
            <p:cNvPr id="77" name="Freeform 76">
              <a:extLst>
                <a:ext uri="{FF2B5EF4-FFF2-40B4-BE49-F238E27FC236}">
                  <a16:creationId xmlns:a16="http://schemas.microsoft.com/office/drawing/2014/main" id="{3163EC64-762D-8B6A-E3E5-530456F05E01}"/>
                </a:ext>
              </a:extLst>
            </p:cNvPr>
            <p:cNvSpPr/>
            <p:nvPr userDrawn="1"/>
          </p:nvSpPr>
          <p:spPr>
            <a:xfrm>
              <a:off x="6443113" y="78600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FFFFFF"/>
            </a:solidFill>
            <a:ln w="2684" cap="flat">
              <a:noFill/>
              <a:prstDash val="solid"/>
              <a:miter/>
            </a:ln>
          </p:spPr>
          <p:txBody>
            <a:bodyPr rtlCol="0" anchor="ctr"/>
            <a:lstStyle/>
            <a:p>
              <a:endParaRPr lang="en-US" dirty="0"/>
            </a:p>
          </p:txBody>
        </p:sp>
        <p:sp>
          <p:nvSpPr>
            <p:cNvPr id="78" name="Freeform 77">
              <a:extLst>
                <a:ext uri="{FF2B5EF4-FFF2-40B4-BE49-F238E27FC236}">
                  <a16:creationId xmlns:a16="http://schemas.microsoft.com/office/drawing/2014/main" id="{0141A264-49D6-B007-4AEC-7B46028E8A71}"/>
                </a:ext>
              </a:extLst>
            </p:cNvPr>
            <p:cNvSpPr/>
            <p:nvPr userDrawn="1"/>
          </p:nvSpPr>
          <p:spPr>
            <a:xfrm>
              <a:off x="6496209" y="81053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FFFFFF"/>
            </a:solidFill>
            <a:ln w="2684" cap="flat">
              <a:noFill/>
              <a:prstDash val="solid"/>
              <a:miter/>
            </a:ln>
          </p:spPr>
          <p:txBody>
            <a:bodyPr rtlCol="0" anchor="ctr"/>
            <a:lstStyle/>
            <a:p>
              <a:endParaRPr lang="en-US" dirty="0"/>
            </a:p>
          </p:txBody>
        </p:sp>
        <p:sp>
          <p:nvSpPr>
            <p:cNvPr id="79" name="Freeform 78">
              <a:extLst>
                <a:ext uri="{FF2B5EF4-FFF2-40B4-BE49-F238E27FC236}">
                  <a16:creationId xmlns:a16="http://schemas.microsoft.com/office/drawing/2014/main" id="{8722AFB1-37DC-DF02-3DCB-E3EB4A130E98}"/>
                </a:ext>
              </a:extLst>
            </p:cNvPr>
            <p:cNvSpPr/>
            <p:nvPr userDrawn="1"/>
          </p:nvSpPr>
          <p:spPr>
            <a:xfrm>
              <a:off x="6586769" y="63732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FFFFFF"/>
            </a:solidFill>
            <a:ln w="2684" cap="flat">
              <a:noFill/>
              <a:prstDash val="solid"/>
              <a:miter/>
            </a:ln>
          </p:spPr>
          <p:txBody>
            <a:bodyPr rtlCol="0" anchor="ctr"/>
            <a:lstStyle/>
            <a:p>
              <a:endParaRPr lang="en-US" dirty="0"/>
            </a:p>
          </p:txBody>
        </p:sp>
        <p:sp>
          <p:nvSpPr>
            <p:cNvPr id="80" name="Freeform 79">
              <a:extLst>
                <a:ext uri="{FF2B5EF4-FFF2-40B4-BE49-F238E27FC236}">
                  <a16:creationId xmlns:a16="http://schemas.microsoft.com/office/drawing/2014/main" id="{DCDAB556-4BDC-A90C-2FF6-DE7DB7A003C8}"/>
                </a:ext>
              </a:extLst>
            </p:cNvPr>
            <p:cNvSpPr/>
            <p:nvPr userDrawn="1"/>
          </p:nvSpPr>
          <p:spPr>
            <a:xfrm>
              <a:off x="6057938" y="34722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FFFFFF"/>
            </a:solidFill>
            <a:ln w="2684" cap="flat">
              <a:noFill/>
              <a:prstDash val="solid"/>
              <a:miter/>
            </a:ln>
          </p:spPr>
          <p:txBody>
            <a:bodyPr rtlCol="0" anchor="ctr"/>
            <a:lstStyle/>
            <a:p>
              <a:endParaRPr lang="en-US" dirty="0"/>
            </a:p>
          </p:txBody>
        </p:sp>
        <p:sp>
          <p:nvSpPr>
            <p:cNvPr id="81" name="Freeform 80">
              <a:extLst>
                <a:ext uri="{FF2B5EF4-FFF2-40B4-BE49-F238E27FC236}">
                  <a16:creationId xmlns:a16="http://schemas.microsoft.com/office/drawing/2014/main" id="{7E4A8FDE-DB8E-CF9B-341E-4E209FC676C1}"/>
                </a:ext>
              </a:extLst>
            </p:cNvPr>
            <p:cNvSpPr/>
            <p:nvPr userDrawn="1"/>
          </p:nvSpPr>
          <p:spPr>
            <a:xfrm>
              <a:off x="5591148" y="46554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FFFFFF"/>
            </a:solidFill>
            <a:ln w="2684" cap="flat">
              <a:noFill/>
              <a:prstDash val="solid"/>
              <a:miter/>
            </a:ln>
          </p:spPr>
          <p:txBody>
            <a:bodyPr rtlCol="0" anchor="ctr"/>
            <a:lstStyle/>
            <a:p>
              <a:endParaRPr lang="en-US" dirty="0"/>
            </a:p>
          </p:txBody>
        </p:sp>
        <p:sp>
          <p:nvSpPr>
            <p:cNvPr id="82" name="Freeform 81">
              <a:extLst>
                <a:ext uri="{FF2B5EF4-FFF2-40B4-BE49-F238E27FC236}">
                  <a16:creationId xmlns:a16="http://schemas.microsoft.com/office/drawing/2014/main" id="{139B69BA-30FA-ACF4-E369-0A9173E75FC8}"/>
                </a:ext>
              </a:extLst>
            </p:cNvPr>
            <p:cNvSpPr/>
            <p:nvPr userDrawn="1"/>
          </p:nvSpPr>
          <p:spPr>
            <a:xfrm>
              <a:off x="5732648" y="51028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FFFFFF"/>
            </a:solidFill>
            <a:ln w="2684" cap="flat">
              <a:noFill/>
              <a:prstDash val="solid"/>
              <a:miter/>
            </a:ln>
          </p:spPr>
          <p:txBody>
            <a:bodyPr rtlCol="0" anchor="ctr"/>
            <a:lstStyle/>
            <a:p>
              <a:endParaRPr lang="en-US" dirty="0"/>
            </a:p>
          </p:txBody>
        </p:sp>
        <p:sp>
          <p:nvSpPr>
            <p:cNvPr id="83" name="Freeform 82">
              <a:extLst>
                <a:ext uri="{FF2B5EF4-FFF2-40B4-BE49-F238E27FC236}">
                  <a16:creationId xmlns:a16="http://schemas.microsoft.com/office/drawing/2014/main" id="{934ACC5F-A00B-728F-74B4-409A5E25D98F}"/>
                </a:ext>
              </a:extLst>
            </p:cNvPr>
            <p:cNvSpPr/>
            <p:nvPr userDrawn="1"/>
          </p:nvSpPr>
          <p:spPr>
            <a:xfrm>
              <a:off x="5915924" y="46527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FFFFFF"/>
            </a:solidFill>
            <a:ln w="2684" cap="flat">
              <a:noFill/>
              <a:prstDash val="solid"/>
              <a:miter/>
            </a:ln>
          </p:spPr>
          <p:txBody>
            <a:bodyPr rtlCol="0" anchor="ctr"/>
            <a:lstStyle/>
            <a:p>
              <a:endParaRPr lang="en-US" dirty="0"/>
            </a:p>
          </p:txBody>
        </p:sp>
        <p:sp>
          <p:nvSpPr>
            <p:cNvPr id="84" name="Freeform 83">
              <a:extLst>
                <a:ext uri="{FF2B5EF4-FFF2-40B4-BE49-F238E27FC236}">
                  <a16:creationId xmlns:a16="http://schemas.microsoft.com/office/drawing/2014/main" id="{DE61879C-4885-D662-EA6F-789914F82CB9}"/>
                </a:ext>
              </a:extLst>
            </p:cNvPr>
            <p:cNvSpPr/>
            <p:nvPr userDrawn="1"/>
          </p:nvSpPr>
          <p:spPr>
            <a:xfrm>
              <a:off x="6062276"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dirty="0"/>
            </a:p>
          </p:txBody>
        </p:sp>
        <p:sp>
          <p:nvSpPr>
            <p:cNvPr id="85" name="Freeform 84">
              <a:extLst>
                <a:ext uri="{FF2B5EF4-FFF2-40B4-BE49-F238E27FC236}">
                  <a16:creationId xmlns:a16="http://schemas.microsoft.com/office/drawing/2014/main" id="{E98FBE29-F478-750A-2FE5-83C5981A0C75}"/>
                </a:ext>
              </a:extLst>
            </p:cNvPr>
            <p:cNvSpPr/>
            <p:nvPr userDrawn="1"/>
          </p:nvSpPr>
          <p:spPr>
            <a:xfrm>
              <a:off x="6134508" y="46365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FFFFFF"/>
            </a:solidFill>
            <a:ln w="2684" cap="flat">
              <a:noFill/>
              <a:prstDash val="solid"/>
              <a:miter/>
            </a:ln>
          </p:spPr>
          <p:txBody>
            <a:bodyPr rtlCol="0" anchor="ctr"/>
            <a:lstStyle/>
            <a:p>
              <a:endParaRPr lang="en-US" dirty="0"/>
            </a:p>
          </p:txBody>
        </p:sp>
        <p:sp>
          <p:nvSpPr>
            <p:cNvPr id="86" name="Freeform 85">
              <a:extLst>
                <a:ext uri="{FF2B5EF4-FFF2-40B4-BE49-F238E27FC236}">
                  <a16:creationId xmlns:a16="http://schemas.microsoft.com/office/drawing/2014/main" id="{2148A833-7F41-7AEC-CCDC-F7A2FFD8E63C}"/>
                </a:ext>
              </a:extLst>
            </p:cNvPr>
            <p:cNvSpPr/>
            <p:nvPr userDrawn="1"/>
          </p:nvSpPr>
          <p:spPr>
            <a:xfrm>
              <a:off x="6298917" y="50703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FFFFFF"/>
            </a:solidFill>
            <a:ln w="2684" cap="flat">
              <a:noFill/>
              <a:prstDash val="solid"/>
              <a:miter/>
            </a:ln>
          </p:spPr>
          <p:txBody>
            <a:bodyPr rtlCol="0" anchor="ctr"/>
            <a:lstStyle/>
            <a:p>
              <a:endParaRPr lang="en-US" dirty="0"/>
            </a:p>
          </p:txBody>
        </p:sp>
        <p:sp>
          <p:nvSpPr>
            <p:cNvPr id="87" name="Freeform 86">
              <a:extLst>
                <a:ext uri="{FF2B5EF4-FFF2-40B4-BE49-F238E27FC236}">
                  <a16:creationId xmlns:a16="http://schemas.microsoft.com/office/drawing/2014/main" id="{932E0CC6-CE04-1965-5D9C-1EE567210E41}"/>
                </a:ext>
              </a:extLst>
            </p:cNvPr>
            <p:cNvSpPr/>
            <p:nvPr userDrawn="1"/>
          </p:nvSpPr>
          <p:spPr>
            <a:xfrm>
              <a:off x="6406457"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dirty="0"/>
            </a:p>
          </p:txBody>
        </p:sp>
        <p:sp>
          <p:nvSpPr>
            <p:cNvPr id="88" name="Freeform 87">
              <a:extLst>
                <a:ext uri="{FF2B5EF4-FFF2-40B4-BE49-F238E27FC236}">
                  <a16:creationId xmlns:a16="http://schemas.microsoft.com/office/drawing/2014/main" id="{455EA0B0-982D-C5A8-A744-7AD97D9FCBF1}"/>
                </a:ext>
              </a:extLst>
            </p:cNvPr>
            <p:cNvSpPr/>
            <p:nvPr userDrawn="1"/>
          </p:nvSpPr>
          <p:spPr>
            <a:xfrm>
              <a:off x="6472221" y="50727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FFFFFF"/>
            </a:solidFill>
            <a:ln w="2684"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805829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ight Image - Agenda">
    <p:spTree>
      <p:nvGrpSpPr>
        <p:cNvPr id="1" name=""/>
        <p:cNvGrpSpPr/>
        <p:nvPr/>
      </p:nvGrpSpPr>
      <p:grpSpPr>
        <a:xfrm>
          <a:off x="0" y="0"/>
          <a:ext cx="0" cy="0"/>
          <a:chOff x="0" y="0"/>
          <a:chExt cx="0" cy="0"/>
        </a:xfrm>
      </p:grpSpPr>
      <p:pic>
        <p:nvPicPr>
          <p:cNvPr id="8" name="Picture Placeholder 8" descr="A picture containing engine, close&#10;&#10;Description automatically generated">
            <a:extLst>
              <a:ext uri="{FF2B5EF4-FFF2-40B4-BE49-F238E27FC236}">
                <a16:creationId xmlns:a16="http://schemas.microsoft.com/office/drawing/2014/main" id="{AEE0B340-1017-4A00-D9E7-EE889FD60D0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3965" r="31986"/>
          <a:stretch/>
        </p:blipFill>
        <p:spPr>
          <a:xfrm>
            <a:off x="0" y="4"/>
            <a:ext cx="4151313" cy="6857997"/>
          </a:xfrm>
          <a:prstGeom prst="rect">
            <a:avLst/>
          </a:prstGeom>
        </p:spPr>
      </p:pic>
      <p:sp>
        <p:nvSpPr>
          <p:cNvPr id="11" name="Rectangle 10">
            <a:extLst>
              <a:ext uri="{FF2B5EF4-FFF2-40B4-BE49-F238E27FC236}">
                <a16:creationId xmlns:a16="http://schemas.microsoft.com/office/drawing/2014/main" id="{2FF23611-CC11-70BF-C22A-51A54C40E7AA}"/>
              </a:ext>
            </a:extLst>
          </p:cNvPr>
          <p:cNvSpPr/>
          <p:nvPr userDrawn="1"/>
        </p:nvSpPr>
        <p:spPr>
          <a:xfrm>
            <a:off x="10848975" y="6308725"/>
            <a:ext cx="1343025" cy="54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4B405042-B232-80FE-AC4C-19F227A420A5}"/>
              </a:ext>
            </a:extLst>
          </p:cNvPr>
          <p:cNvSpPr txBox="1"/>
          <p:nvPr userDrawn="1"/>
        </p:nvSpPr>
        <p:spPr>
          <a:xfrm>
            <a:off x="1612900" y="-558800"/>
            <a:ext cx="0" cy="0"/>
          </a:xfrm>
          <a:prstGeom prst="rect">
            <a:avLst/>
          </a:prstGeom>
          <a:solidFill>
            <a:schemeClr val="bg1"/>
          </a:solidFill>
          <a:ln>
            <a:solidFill>
              <a:schemeClr val="accent2"/>
            </a:solidFill>
          </a:ln>
        </p:spPr>
        <p:txBody>
          <a:bodyPr wrap="none" rtlCol="0">
            <a:noAutofit/>
          </a:bodyPr>
          <a:lstStyle/>
          <a:p>
            <a:pPr algn="l"/>
            <a:endParaRPr lang="en-NL" err="1"/>
          </a:p>
        </p:txBody>
      </p:sp>
      <p:grpSp>
        <p:nvGrpSpPr>
          <p:cNvPr id="35" name="Group 34">
            <a:extLst>
              <a:ext uri="{FF2B5EF4-FFF2-40B4-BE49-F238E27FC236}">
                <a16:creationId xmlns:a16="http://schemas.microsoft.com/office/drawing/2014/main" id="{5DA2868C-D0C6-44CC-9B3D-8871DE818188}"/>
              </a:ext>
            </a:extLst>
          </p:cNvPr>
          <p:cNvGrpSpPr/>
          <p:nvPr userDrawn="1"/>
        </p:nvGrpSpPr>
        <p:grpSpPr>
          <a:xfrm>
            <a:off x="353572" y="6014523"/>
            <a:ext cx="1029067" cy="533386"/>
            <a:chOff x="5591148" y="347222"/>
            <a:chExt cx="1029067" cy="533386"/>
          </a:xfrm>
        </p:grpSpPr>
        <p:sp>
          <p:nvSpPr>
            <p:cNvPr id="36" name="Freeform 35">
              <a:extLst>
                <a:ext uri="{FF2B5EF4-FFF2-40B4-BE49-F238E27FC236}">
                  <a16:creationId xmlns:a16="http://schemas.microsoft.com/office/drawing/2014/main" id="{7CB010D7-3664-C2E6-3CFC-DD62B2B4AC46}"/>
                </a:ext>
              </a:extLst>
            </p:cNvPr>
            <p:cNvSpPr/>
            <p:nvPr userDrawn="1"/>
          </p:nvSpPr>
          <p:spPr>
            <a:xfrm>
              <a:off x="5597078" y="77657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FFFFFF"/>
            </a:solidFill>
            <a:ln w="2684"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B756D0BD-74F9-9295-2DF2-3857F4B145A4}"/>
                </a:ext>
              </a:extLst>
            </p:cNvPr>
            <p:cNvSpPr/>
            <p:nvPr userDrawn="1"/>
          </p:nvSpPr>
          <p:spPr>
            <a:xfrm>
              <a:off x="5665537" y="81241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FFFFFF"/>
            </a:solidFill>
            <a:ln w="2684" cap="flat">
              <a:noFill/>
              <a:prstDash val="solid"/>
              <a:miter/>
            </a:ln>
          </p:spPr>
          <p:txBody>
            <a:bodyPr rtlCol="0" anchor="ctr"/>
            <a:lstStyle/>
            <a:p>
              <a:endParaRPr lang="en-US" dirty="0"/>
            </a:p>
          </p:txBody>
        </p:sp>
        <p:sp>
          <p:nvSpPr>
            <p:cNvPr id="38" name="Freeform 37">
              <a:extLst>
                <a:ext uri="{FF2B5EF4-FFF2-40B4-BE49-F238E27FC236}">
                  <a16:creationId xmlns:a16="http://schemas.microsoft.com/office/drawing/2014/main" id="{C1EB5B45-34C5-6B9C-21DB-D1C90E243993}"/>
                </a:ext>
              </a:extLst>
            </p:cNvPr>
            <p:cNvSpPr/>
            <p:nvPr userDrawn="1"/>
          </p:nvSpPr>
          <p:spPr>
            <a:xfrm>
              <a:off x="5738308" y="81322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FFFFFF"/>
            </a:solidFill>
            <a:ln w="2684"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4CE623D6-F286-0BDE-597E-072CDD7A250D}"/>
                </a:ext>
              </a:extLst>
            </p:cNvPr>
            <p:cNvSpPr/>
            <p:nvPr userDrawn="1"/>
          </p:nvSpPr>
          <p:spPr>
            <a:xfrm>
              <a:off x="5776581" y="78681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FFFFFF"/>
            </a:solidFill>
            <a:ln w="2684"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0B07FEBC-7DE7-5074-0EA6-A794BB061233}"/>
                </a:ext>
              </a:extLst>
            </p:cNvPr>
            <p:cNvSpPr/>
            <p:nvPr userDrawn="1"/>
          </p:nvSpPr>
          <p:spPr>
            <a:xfrm>
              <a:off x="5850430" y="81241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FFFFFF"/>
            </a:solidFill>
            <a:ln w="2684" cap="flat">
              <a:noFill/>
              <a:prstDash val="solid"/>
              <a:miter/>
            </a:ln>
          </p:spPr>
          <p:txBody>
            <a:bodyPr rtlCol="0" anchor="ctr"/>
            <a:lstStyle/>
            <a:p>
              <a:endParaRPr lang="en-US" dirty="0"/>
            </a:p>
          </p:txBody>
        </p:sp>
        <p:sp>
          <p:nvSpPr>
            <p:cNvPr id="41" name="Freeform 40">
              <a:extLst>
                <a:ext uri="{FF2B5EF4-FFF2-40B4-BE49-F238E27FC236}">
                  <a16:creationId xmlns:a16="http://schemas.microsoft.com/office/drawing/2014/main" id="{6FE7B1BC-7F03-7652-0350-409F8D94D6F5}"/>
                </a:ext>
              </a:extLst>
            </p:cNvPr>
            <p:cNvSpPr/>
            <p:nvPr userDrawn="1"/>
          </p:nvSpPr>
          <p:spPr>
            <a:xfrm>
              <a:off x="5925358" y="77576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FFFFFF"/>
            </a:solidFill>
            <a:ln w="2684" cap="flat">
              <a:noFill/>
              <a:prstDash val="solid"/>
              <a:miter/>
            </a:ln>
          </p:spPr>
          <p:txBody>
            <a:bodyPr rtlCol="0" anchor="ctr"/>
            <a:lstStyle/>
            <a:p>
              <a:endParaRPr lang="en-US" dirty="0"/>
            </a:p>
          </p:txBody>
        </p:sp>
        <p:sp>
          <p:nvSpPr>
            <p:cNvPr id="42" name="Freeform 41">
              <a:extLst>
                <a:ext uri="{FF2B5EF4-FFF2-40B4-BE49-F238E27FC236}">
                  <a16:creationId xmlns:a16="http://schemas.microsoft.com/office/drawing/2014/main" id="{129FE7C2-8DB2-C873-A975-EF56DEC5DE75}"/>
                </a:ext>
              </a:extLst>
            </p:cNvPr>
            <p:cNvSpPr/>
            <p:nvPr userDrawn="1"/>
          </p:nvSpPr>
          <p:spPr>
            <a:xfrm>
              <a:off x="5994086" y="77441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FFFFFF"/>
            </a:solidFill>
            <a:ln w="2684" cap="flat">
              <a:noFill/>
              <a:prstDash val="solid"/>
              <a:miter/>
            </a:ln>
          </p:spPr>
          <p:txBody>
            <a:bodyPr rtlCol="0" anchor="ctr"/>
            <a:lstStyle/>
            <a:p>
              <a:endParaRPr lang="en-US" dirty="0"/>
            </a:p>
          </p:txBody>
        </p:sp>
        <p:sp>
          <p:nvSpPr>
            <p:cNvPr id="43" name="Freeform 42">
              <a:extLst>
                <a:ext uri="{FF2B5EF4-FFF2-40B4-BE49-F238E27FC236}">
                  <a16:creationId xmlns:a16="http://schemas.microsoft.com/office/drawing/2014/main" id="{3C4AB6C6-7F73-7320-72C2-B2D5B1913B6D}"/>
                </a:ext>
              </a:extLst>
            </p:cNvPr>
            <p:cNvSpPr/>
            <p:nvPr userDrawn="1"/>
          </p:nvSpPr>
          <p:spPr>
            <a:xfrm>
              <a:off x="6108364" y="77657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FFFFFF"/>
            </a:solidFill>
            <a:ln w="2684" cap="flat">
              <a:noFill/>
              <a:prstDash val="solid"/>
              <a:miter/>
            </a:ln>
          </p:spPr>
          <p:txBody>
            <a:bodyPr rtlCol="0" anchor="ctr"/>
            <a:lstStyle/>
            <a:p>
              <a:endParaRPr lang="en-US" dirty="0"/>
            </a:p>
          </p:txBody>
        </p:sp>
        <p:sp>
          <p:nvSpPr>
            <p:cNvPr id="44" name="Freeform 43">
              <a:extLst>
                <a:ext uri="{FF2B5EF4-FFF2-40B4-BE49-F238E27FC236}">
                  <a16:creationId xmlns:a16="http://schemas.microsoft.com/office/drawing/2014/main" id="{E4EC67FF-EBC4-B37A-88B2-D2C8F7AFE652}"/>
                </a:ext>
              </a:extLst>
            </p:cNvPr>
            <p:cNvSpPr/>
            <p:nvPr userDrawn="1"/>
          </p:nvSpPr>
          <p:spPr>
            <a:xfrm>
              <a:off x="6138551"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dirty="0"/>
            </a:p>
          </p:txBody>
        </p:sp>
        <p:sp>
          <p:nvSpPr>
            <p:cNvPr id="45" name="Freeform 44">
              <a:extLst>
                <a:ext uri="{FF2B5EF4-FFF2-40B4-BE49-F238E27FC236}">
                  <a16:creationId xmlns:a16="http://schemas.microsoft.com/office/drawing/2014/main" id="{3A6DF060-D93C-A08E-FC19-5D80859BAF69}"/>
                </a:ext>
              </a:extLst>
            </p:cNvPr>
            <p:cNvSpPr/>
            <p:nvPr userDrawn="1"/>
          </p:nvSpPr>
          <p:spPr>
            <a:xfrm>
              <a:off x="6215096" y="81053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FFFFFF"/>
            </a:solidFill>
            <a:ln w="2684" cap="flat">
              <a:noFill/>
              <a:prstDash val="solid"/>
              <a:miter/>
            </a:ln>
          </p:spPr>
          <p:txBody>
            <a:bodyPr rtlCol="0" anchor="ctr"/>
            <a:lstStyle/>
            <a:p>
              <a:endParaRPr lang="en-US" dirty="0"/>
            </a:p>
          </p:txBody>
        </p:sp>
        <p:sp>
          <p:nvSpPr>
            <p:cNvPr id="46" name="Freeform 45">
              <a:extLst>
                <a:ext uri="{FF2B5EF4-FFF2-40B4-BE49-F238E27FC236}">
                  <a16:creationId xmlns:a16="http://schemas.microsoft.com/office/drawing/2014/main" id="{F5137999-2B00-6778-016B-2ABEECDE5C2F}"/>
                </a:ext>
              </a:extLst>
            </p:cNvPr>
            <p:cNvSpPr/>
            <p:nvPr userDrawn="1"/>
          </p:nvSpPr>
          <p:spPr>
            <a:xfrm>
              <a:off x="6261184" y="77657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FFFFFF"/>
            </a:solidFill>
            <a:ln w="2684" cap="flat">
              <a:noFill/>
              <a:prstDash val="solid"/>
              <a:miter/>
            </a:ln>
          </p:spPr>
          <p:txBody>
            <a:bodyPr rtlCol="0" anchor="ctr"/>
            <a:lstStyle/>
            <a:p>
              <a:endParaRPr lang="en-US" dirty="0"/>
            </a:p>
          </p:txBody>
        </p:sp>
        <p:sp>
          <p:nvSpPr>
            <p:cNvPr id="47" name="Freeform 46">
              <a:extLst>
                <a:ext uri="{FF2B5EF4-FFF2-40B4-BE49-F238E27FC236}">
                  <a16:creationId xmlns:a16="http://schemas.microsoft.com/office/drawing/2014/main" id="{FA8ACD38-B55B-AFDE-66AB-BA8AE155DB68}"/>
                </a:ext>
              </a:extLst>
            </p:cNvPr>
            <p:cNvSpPr/>
            <p:nvPr userDrawn="1"/>
          </p:nvSpPr>
          <p:spPr>
            <a:xfrm>
              <a:off x="6299456" y="81161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FFFFFF"/>
            </a:solidFill>
            <a:ln w="2684" cap="flat">
              <a:noFill/>
              <a:prstDash val="solid"/>
              <a:miter/>
            </a:ln>
          </p:spPr>
          <p:txBody>
            <a:bodyPr rtlCol="0" anchor="ctr"/>
            <a:lstStyle/>
            <a:p>
              <a:endParaRPr lang="en-US" dirty="0"/>
            </a:p>
          </p:txBody>
        </p:sp>
        <p:sp>
          <p:nvSpPr>
            <p:cNvPr id="48" name="Freeform 47">
              <a:extLst>
                <a:ext uri="{FF2B5EF4-FFF2-40B4-BE49-F238E27FC236}">
                  <a16:creationId xmlns:a16="http://schemas.microsoft.com/office/drawing/2014/main" id="{8B4B0487-D99A-8A8E-FC61-F5E67202203C}"/>
                </a:ext>
              </a:extLst>
            </p:cNvPr>
            <p:cNvSpPr/>
            <p:nvPr userDrawn="1"/>
          </p:nvSpPr>
          <p:spPr>
            <a:xfrm>
              <a:off x="6372497"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dirty="0"/>
            </a:p>
          </p:txBody>
        </p:sp>
        <p:sp>
          <p:nvSpPr>
            <p:cNvPr id="49" name="Freeform 48">
              <a:extLst>
                <a:ext uri="{FF2B5EF4-FFF2-40B4-BE49-F238E27FC236}">
                  <a16:creationId xmlns:a16="http://schemas.microsoft.com/office/drawing/2014/main" id="{1999D749-C90A-BF9A-971B-AC8096C867E8}"/>
                </a:ext>
              </a:extLst>
            </p:cNvPr>
            <p:cNvSpPr/>
            <p:nvPr userDrawn="1"/>
          </p:nvSpPr>
          <p:spPr>
            <a:xfrm>
              <a:off x="6443113" y="78600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FFFFFF"/>
            </a:solidFill>
            <a:ln w="2684" cap="flat">
              <a:noFill/>
              <a:prstDash val="solid"/>
              <a:miter/>
            </a:ln>
          </p:spPr>
          <p:txBody>
            <a:bodyPr rtlCol="0" anchor="ctr"/>
            <a:lstStyle/>
            <a:p>
              <a:endParaRPr lang="en-US" dirty="0"/>
            </a:p>
          </p:txBody>
        </p:sp>
        <p:sp>
          <p:nvSpPr>
            <p:cNvPr id="50" name="Freeform 49">
              <a:extLst>
                <a:ext uri="{FF2B5EF4-FFF2-40B4-BE49-F238E27FC236}">
                  <a16:creationId xmlns:a16="http://schemas.microsoft.com/office/drawing/2014/main" id="{9A8DB4E4-0A2A-0E56-98DD-803B1E5BE4D2}"/>
                </a:ext>
              </a:extLst>
            </p:cNvPr>
            <p:cNvSpPr/>
            <p:nvPr userDrawn="1"/>
          </p:nvSpPr>
          <p:spPr>
            <a:xfrm>
              <a:off x="6496209" y="81053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FFFFFF"/>
            </a:solidFill>
            <a:ln w="2684" cap="flat">
              <a:noFill/>
              <a:prstDash val="solid"/>
              <a:miter/>
            </a:ln>
          </p:spPr>
          <p:txBody>
            <a:bodyPr rtlCol="0" anchor="ctr"/>
            <a:lstStyle/>
            <a:p>
              <a:endParaRPr lang="en-US" dirty="0"/>
            </a:p>
          </p:txBody>
        </p:sp>
        <p:sp>
          <p:nvSpPr>
            <p:cNvPr id="51" name="Freeform 50">
              <a:extLst>
                <a:ext uri="{FF2B5EF4-FFF2-40B4-BE49-F238E27FC236}">
                  <a16:creationId xmlns:a16="http://schemas.microsoft.com/office/drawing/2014/main" id="{50890E24-2427-8819-0598-762CA567873A}"/>
                </a:ext>
              </a:extLst>
            </p:cNvPr>
            <p:cNvSpPr/>
            <p:nvPr userDrawn="1"/>
          </p:nvSpPr>
          <p:spPr>
            <a:xfrm>
              <a:off x="6586769" y="63732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FFFFFF"/>
            </a:solidFill>
            <a:ln w="2684" cap="flat">
              <a:noFill/>
              <a:prstDash val="solid"/>
              <a:miter/>
            </a:ln>
          </p:spPr>
          <p:txBody>
            <a:bodyPr rtlCol="0" anchor="ctr"/>
            <a:lstStyle/>
            <a:p>
              <a:endParaRPr lang="en-US" dirty="0"/>
            </a:p>
          </p:txBody>
        </p:sp>
        <p:sp>
          <p:nvSpPr>
            <p:cNvPr id="52" name="Freeform 51">
              <a:extLst>
                <a:ext uri="{FF2B5EF4-FFF2-40B4-BE49-F238E27FC236}">
                  <a16:creationId xmlns:a16="http://schemas.microsoft.com/office/drawing/2014/main" id="{08800128-2FB1-E420-B82F-7C1FD5844D2E}"/>
                </a:ext>
              </a:extLst>
            </p:cNvPr>
            <p:cNvSpPr/>
            <p:nvPr userDrawn="1"/>
          </p:nvSpPr>
          <p:spPr>
            <a:xfrm>
              <a:off x="6057938" y="34722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FFFFFF"/>
            </a:solidFill>
            <a:ln w="2684" cap="flat">
              <a:noFill/>
              <a:prstDash val="solid"/>
              <a:miter/>
            </a:ln>
          </p:spPr>
          <p:txBody>
            <a:bodyPr rtlCol="0" anchor="ctr"/>
            <a:lstStyle/>
            <a:p>
              <a:endParaRPr lang="en-US" dirty="0"/>
            </a:p>
          </p:txBody>
        </p:sp>
        <p:sp>
          <p:nvSpPr>
            <p:cNvPr id="53" name="Freeform 52">
              <a:extLst>
                <a:ext uri="{FF2B5EF4-FFF2-40B4-BE49-F238E27FC236}">
                  <a16:creationId xmlns:a16="http://schemas.microsoft.com/office/drawing/2014/main" id="{8EA118B6-8FAD-2072-54F0-2BD9849FB237}"/>
                </a:ext>
              </a:extLst>
            </p:cNvPr>
            <p:cNvSpPr/>
            <p:nvPr userDrawn="1"/>
          </p:nvSpPr>
          <p:spPr>
            <a:xfrm>
              <a:off x="5591148" y="46554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FFFFFF"/>
            </a:solidFill>
            <a:ln w="2684" cap="flat">
              <a:noFill/>
              <a:prstDash val="solid"/>
              <a:miter/>
            </a:ln>
          </p:spPr>
          <p:txBody>
            <a:bodyPr rtlCol="0" anchor="ctr"/>
            <a:lstStyle/>
            <a:p>
              <a:endParaRPr lang="en-US" dirty="0"/>
            </a:p>
          </p:txBody>
        </p:sp>
        <p:sp>
          <p:nvSpPr>
            <p:cNvPr id="54" name="Freeform 53">
              <a:extLst>
                <a:ext uri="{FF2B5EF4-FFF2-40B4-BE49-F238E27FC236}">
                  <a16:creationId xmlns:a16="http://schemas.microsoft.com/office/drawing/2014/main" id="{B21406A7-8419-C2C5-85FD-39B76C0DF8D1}"/>
                </a:ext>
              </a:extLst>
            </p:cNvPr>
            <p:cNvSpPr/>
            <p:nvPr userDrawn="1"/>
          </p:nvSpPr>
          <p:spPr>
            <a:xfrm>
              <a:off x="5732648" y="51028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FFFFFF"/>
            </a:solidFill>
            <a:ln w="2684" cap="flat">
              <a:noFill/>
              <a:prstDash val="solid"/>
              <a:miter/>
            </a:ln>
          </p:spPr>
          <p:txBody>
            <a:bodyPr rtlCol="0" anchor="ctr"/>
            <a:lstStyle/>
            <a:p>
              <a:endParaRPr lang="en-US" dirty="0"/>
            </a:p>
          </p:txBody>
        </p:sp>
        <p:sp>
          <p:nvSpPr>
            <p:cNvPr id="55" name="Freeform 54">
              <a:extLst>
                <a:ext uri="{FF2B5EF4-FFF2-40B4-BE49-F238E27FC236}">
                  <a16:creationId xmlns:a16="http://schemas.microsoft.com/office/drawing/2014/main" id="{B6E5D420-B39F-B41F-4E1F-DC0EAD2AC050}"/>
                </a:ext>
              </a:extLst>
            </p:cNvPr>
            <p:cNvSpPr/>
            <p:nvPr userDrawn="1"/>
          </p:nvSpPr>
          <p:spPr>
            <a:xfrm>
              <a:off x="5915924" y="46527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FFFFFF"/>
            </a:solidFill>
            <a:ln w="2684" cap="flat">
              <a:noFill/>
              <a:prstDash val="solid"/>
              <a:miter/>
            </a:ln>
          </p:spPr>
          <p:txBody>
            <a:bodyPr rtlCol="0" anchor="ctr"/>
            <a:lstStyle/>
            <a:p>
              <a:endParaRPr lang="en-US" dirty="0"/>
            </a:p>
          </p:txBody>
        </p:sp>
        <p:sp>
          <p:nvSpPr>
            <p:cNvPr id="56" name="Freeform 55">
              <a:extLst>
                <a:ext uri="{FF2B5EF4-FFF2-40B4-BE49-F238E27FC236}">
                  <a16:creationId xmlns:a16="http://schemas.microsoft.com/office/drawing/2014/main" id="{E1BD7708-2864-639C-0A10-B3DCCF78BDEF}"/>
                </a:ext>
              </a:extLst>
            </p:cNvPr>
            <p:cNvSpPr/>
            <p:nvPr userDrawn="1"/>
          </p:nvSpPr>
          <p:spPr>
            <a:xfrm>
              <a:off x="6062276"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dirty="0"/>
            </a:p>
          </p:txBody>
        </p:sp>
        <p:sp>
          <p:nvSpPr>
            <p:cNvPr id="57" name="Freeform 56">
              <a:extLst>
                <a:ext uri="{FF2B5EF4-FFF2-40B4-BE49-F238E27FC236}">
                  <a16:creationId xmlns:a16="http://schemas.microsoft.com/office/drawing/2014/main" id="{BBA6278B-F8C8-EB5A-A4EA-A95C6130B05C}"/>
                </a:ext>
              </a:extLst>
            </p:cNvPr>
            <p:cNvSpPr/>
            <p:nvPr userDrawn="1"/>
          </p:nvSpPr>
          <p:spPr>
            <a:xfrm>
              <a:off x="6134508" y="46365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FFFFFF"/>
            </a:solidFill>
            <a:ln w="2684" cap="flat">
              <a:noFill/>
              <a:prstDash val="solid"/>
              <a:miter/>
            </a:ln>
          </p:spPr>
          <p:txBody>
            <a:bodyPr rtlCol="0" anchor="ctr"/>
            <a:lstStyle/>
            <a:p>
              <a:endParaRPr lang="en-US" dirty="0"/>
            </a:p>
          </p:txBody>
        </p:sp>
        <p:sp>
          <p:nvSpPr>
            <p:cNvPr id="58" name="Freeform 57">
              <a:extLst>
                <a:ext uri="{FF2B5EF4-FFF2-40B4-BE49-F238E27FC236}">
                  <a16:creationId xmlns:a16="http://schemas.microsoft.com/office/drawing/2014/main" id="{542269D1-FC07-A900-0B70-D1C089B0218C}"/>
                </a:ext>
              </a:extLst>
            </p:cNvPr>
            <p:cNvSpPr/>
            <p:nvPr userDrawn="1"/>
          </p:nvSpPr>
          <p:spPr>
            <a:xfrm>
              <a:off x="6298917" y="50703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FFFFFF"/>
            </a:solidFill>
            <a:ln w="2684" cap="flat">
              <a:noFill/>
              <a:prstDash val="solid"/>
              <a:miter/>
            </a:ln>
          </p:spPr>
          <p:txBody>
            <a:bodyPr rtlCol="0" anchor="ctr"/>
            <a:lstStyle/>
            <a:p>
              <a:endParaRPr lang="en-US" dirty="0"/>
            </a:p>
          </p:txBody>
        </p:sp>
        <p:sp>
          <p:nvSpPr>
            <p:cNvPr id="59" name="Freeform 58">
              <a:extLst>
                <a:ext uri="{FF2B5EF4-FFF2-40B4-BE49-F238E27FC236}">
                  <a16:creationId xmlns:a16="http://schemas.microsoft.com/office/drawing/2014/main" id="{D82952EF-F5AB-2A14-EAAD-199F9906DD22}"/>
                </a:ext>
              </a:extLst>
            </p:cNvPr>
            <p:cNvSpPr/>
            <p:nvPr userDrawn="1"/>
          </p:nvSpPr>
          <p:spPr>
            <a:xfrm>
              <a:off x="6406457"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dirty="0"/>
            </a:p>
          </p:txBody>
        </p:sp>
        <p:sp>
          <p:nvSpPr>
            <p:cNvPr id="60" name="Freeform 59">
              <a:extLst>
                <a:ext uri="{FF2B5EF4-FFF2-40B4-BE49-F238E27FC236}">
                  <a16:creationId xmlns:a16="http://schemas.microsoft.com/office/drawing/2014/main" id="{F5624A80-9C48-55DD-9F67-4C72F47FB513}"/>
                </a:ext>
              </a:extLst>
            </p:cNvPr>
            <p:cNvSpPr/>
            <p:nvPr userDrawn="1"/>
          </p:nvSpPr>
          <p:spPr>
            <a:xfrm>
              <a:off x="6472221" y="50727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FFFFFF"/>
            </a:solidFill>
            <a:ln w="2684" cap="flat">
              <a:noFill/>
              <a:prstDash val="solid"/>
              <a:miter/>
            </a:ln>
          </p:spPr>
          <p:txBody>
            <a:bodyPr rtlCol="0" anchor="ctr"/>
            <a:lstStyle/>
            <a:p>
              <a:endParaRPr lang="en-US" dirty="0"/>
            </a:p>
          </p:txBody>
        </p:sp>
      </p:grpSp>
      <p:sp>
        <p:nvSpPr>
          <p:cNvPr id="63" name="TextBox 62">
            <a:extLst>
              <a:ext uri="{FF2B5EF4-FFF2-40B4-BE49-F238E27FC236}">
                <a16:creationId xmlns:a16="http://schemas.microsoft.com/office/drawing/2014/main" id="{B28E7EC0-E096-9A11-99C2-4FC71F246BE0}"/>
              </a:ext>
            </a:extLst>
          </p:cNvPr>
          <p:cNvSpPr txBox="1"/>
          <p:nvPr userDrawn="1"/>
        </p:nvSpPr>
        <p:spPr>
          <a:xfrm>
            <a:off x="6112701" y="4446740"/>
            <a:ext cx="0" cy="0"/>
          </a:xfrm>
          <a:prstGeom prst="rect">
            <a:avLst/>
          </a:prstGeom>
          <a:solidFill>
            <a:schemeClr val="bg1"/>
          </a:solidFill>
          <a:ln>
            <a:solidFill>
              <a:schemeClr val="accent2"/>
            </a:solidFill>
          </a:ln>
        </p:spPr>
        <p:txBody>
          <a:bodyPr wrap="none" rtlCol="0">
            <a:noAutofit/>
          </a:bodyPr>
          <a:lstStyle/>
          <a:p>
            <a:pPr algn="l"/>
            <a:endParaRPr lang="en-NL" err="1"/>
          </a:p>
        </p:txBody>
      </p:sp>
      <p:sp>
        <p:nvSpPr>
          <p:cNvPr id="65" name="Text Placeholder 64">
            <a:extLst>
              <a:ext uri="{FF2B5EF4-FFF2-40B4-BE49-F238E27FC236}">
                <a16:creationId xmlns:a16="http://schemas.microsoft.com/office/drawing/2014/main" id="{1A631B39-2B1F-D4A7-D11C-581C2DAFF954}"/>
              </a:ext>
            </a:extLst>
          </p:cNvPr>
          <p:cNvSpPr>
            <a:spLocks noGrp="1"/>
          </p:cNvSpPr>
          <p:nvPr>
            <p:ph type="body" sz="quarter" idx="15" hasCustomPrompt="1"/>
          </p:nvPr>
        </p:nvSpPr>
        <p:spPr>
          <a:xfrm>
            <a:off x="421492" y="909638"/>
            <a:ext cx="3348038" cy="1495425"/>
          </a:xfrm>
          <a:prstGeom prst="rect">
            <a:avLst/>
          </a:prstGeom>
        </p:spPr>
        <p:txBody>
          <a:bodyPr/>
          <a:lstStyle>
            <a:lvl1pPr marL="0" indent="0">
              <a:buNone/>
              <a:defRPr sz="5400" b="1">
                <a:solidFill>
                  <a:schemeClr val="accent1"/>
                </a:solidFill>
              </a:defRPr>
            </a:lvl1pPr>
          </a:lstStyle>
          <a:p>
            <a:pPr lvl="0"/>
            <a:r>
              <a:rPr lang="en-GB" dirty="0"/>
              <a:t>Agenda</a:t>
            </a:r>
            <a:endParaRPr lang="en-NL" dirty="0"/>
          </a:p>
        </p:txBody>
      </p:sp>
      <p:sp>
        <p:nvSpPr>
          <p:cNvPr id="66" name="Text Placeholder 33">
            <a:extLst>
              <a:ext uri="{FF2B5EF4-FFF2-40B4-BE49-F238E27FC236}">
                <a16:creationId xmlns:a16="http://schemas.microsoft.com/office/drawing/2014/main" id="{676E113F-323A-8E64-DC81-B6AF5168F701}"/>
              </a:ext>
            </a:extLst>
          </p:cNvPr>
          <p:cNvSpPr>
            <a:spLocks noGrp="1"/>
          </p:cNvSpPr>
          <p:nvPr>
            <p:ph type="body" sz="quarter" idx="10" hasCustomPrompt="1"/>
          </p:nvPr>
        </p:nvSpPr>
        <p:spPr>
          <a:xfrm>
            <a:off x="4684713" y="834892"/>
            <a:ext cx="6964362" cy="5676900"/>
          </a:xfrm>
          <a:prstGeom prst="rect">
            <a:avLst/>
          </a:prstGeom>
        </p:spPr>
        <p:txBody>
          <a:bodyPr/>
          <a:lstStyle/>
          <a:p>
            <a:pPr lvl="0"/>
            <a:r>
              <a:rPr lang="en-GB" dirty="0"/>
              <a:t>Item 1</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2</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3</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4</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5</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6</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7</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8</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9</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10</a:t>
            </a:r>
          </a:p>
          <a:p>
            <a:pPr lvl="0"/>
            <a:endParaRPr lang="en-GB" dirty="0"/>
          </a:p>
        </p:txBody>
      </p:sp>
    </p:spTree>
    <p:extLst>
      <p:ext uri="{BB962C8B-B14F-4D97-AF65-F5344CB8AC3E}">
        <p14:creationId xmlns:p14="http://schemas.microsoft.com/office/powerpoint/2010/main" val="2617354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7_Purple Stars - Copyright Onl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01870E7-67C3-31B4-3763-30D7343FC40E}"/>
              </a:ext>
            </a:extLst>
          </p:cNvPr>
          <p:cNvSpPr/>
          <p:nvPr userDrawn="1"/>
        </p:nvSpPr>
        <p:spPr>
          <a:xfrm rot="10800000">
            <a:off x="-5" y="-11"/>
            <a:ext cx="12192004" cy="6582436"/>
          </a:xfrm>
          <a:prstGeom prst="rect">
            <a:avLst/>
          </a:prstGeom>
          <a:gradFill flip="none" rotWithShape="1">
            <a:gsLst>
              <a:gs pos="0">
                <a:schemeClr val="bg2">
                  <a:lumMod val="60000"/>
                  <a:lumOff val="40000"/>
                </a:schemeClr>
              </a:gs>
              <a:gs pos="39000">
                <a:srgbClr val="EFE3F9">
                  <a:shade val="67500"/>
                  <a:satMod val="115000"/>
                </a:srgbClr>
              </a:gs>
              <a:gs pos="100000">
                <a:srgbClr val="EFE3F9">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a:xfrm rot="16200000">
            <a:off x="-850185" y="850182"/>
            <a:ext cx="6858000" cy="5157627"/>
          </a:xfrm>
          <a:prstGeom prst="rect">
            <a:avLst/>
          </a:prstGeom>
          <a:gradFill flip="none" rotWithShape="1">
            <a:gsLst>
              <a:gs pos="31000">
                <a:schemeClr val="accent2">
                  <a:lumMod val="60000"/>
                  <a:lumOff val="40000"/>
                  <a:alpha val="42000"/>
                </a:schemeClr>
              </a:gs>
              <a:gs pos="0">
                <a:schemeClr val="accent2">
                  <a:lumMod val="40000"/>
                  <a:lumOff val="60000"/>
                  <a:alpha val="68000"/>
                </a:schemeClr>
              </a:gs>
              <a:gs pos="100000">
                <a:schemeClr val="bg1">
                  <a:shade val="100000"/>
                  <a:satMod val="115000"/>
                  <a:alpha val="0"/>
                </a:schemeClr>
              </a:gs>
            </a:gsLst>
            <a:lin ang="5400000" scaled="1"/>
            <a:tileRect/>
          </a:gradFill>
          <a:ln>
            <a:noFill/>
          </a:ln>
        </p:spPr>
        <p:txBody>
          <a:bodyPr wrap="square" rtlCol="0" anchor="ctr">
            <a:noAutofit/>
          </a:bodyPr>
          <a:lstStyle/>
          <a:p>
            <a:pPr marL="0" algn="r" defTabSz="914400" rtl="1" eaLnBrk="1" latinLnBrk="0" hangingPunct="1"/>
            <a:endParaRPr lang="en-US">
              <a:solidFill>
                <a:schemeClr val="tx1"/>
              </a:solidFill>
            </a:endParaRPr>
          </a:p>
        </p:txBody>
      </p:sp>
      <p:sp>
        <p:nvSpPr>
          <p:cNvPr id="16" name="Rectangle 15"/>
          <p:cNvSpPr/>
          <p:nvPr userDrawn="1"/>
        </p:nvSpPr>
        <p:spPr>
          <a:xfrm>
            <a:off x="2937335" y="1672311"/>
            <a:ext cx="9298728" cy="4539039"/>
          </a:xfrm>
          <a:prstGeom prst="rect">
            <a:avLst/>
          </a:prstGeom>
          <a:blipFill dpi="0" rotWithShape="1">
            <a:blip r:embed="rId2"/>
            <a:srcRect/>
            <a:stretch>
              <a:fillRect/>
            </a:stretch>
          </a:blipFill>
          <a:ln>
            <a:noFill/>
          </a:ln>
        </p:spPr>
        <p:txBody>
          <a:bodyPr wrap="square" rtlCol="0" anchor="ctr">
            <a:noAutofit/>
          </a:bodyPr>
          <a:lstStyle/>
          <a:p>
            <a:pPr algn="l"/>
            <a:endParaRPr lang="en-US">
              <a:solidFill>
                <a:schemeClr val="tx1"/>
              </a:solidFill>
            </a:endParaRPr>
          </a:p>
        </p:txBody>
      </p:sp>
      <p:sp>
        <p:nvSpPr>
          <p:cNvPr id="61" name="Text Placeholder 9">
            <a:extLst>
              <a:ext uri="{FF2B5EF4-FFF2-40B4-BE49-F238E27FC236}">
                <a16:creationId xmlns:a16="http://schemas.microsoft.com/office/drawing/2014/main" id="{4198B190-8256-B7A4-2DD6-F8CE6D676F33}"/>
              </a:ext>
            </a:extLst>
          </p:cNvPr>
          <p:cNvSpPr>
            <a:spLocks noGrp="1"/>
          </p:cNvSpPr>
          <p:nvPr userDrawn="1">
            <p:ph type="body" sz="quarter" idx="16" hasCustomPrompt="1"/>
          </p:nvPr>
        </p:nvSpPr>
        <p:spPr>
          <a:xfrm>
            <a:off x="509152" y="2598558"/>
            <a:ext cx="5440711" cy="733495"/>
          </a:xfrm>
          <a:prstGeom prst="rect">
            <a:avLst/>
          </a:prstGeom>
        </p:spPr>
        <p:txBody>
          <a:bodyPr lIns="0" tIns="36000" rIns="0" bIns="0" anchor="t" anchorCtr="0">
            <a:noAutofit/>
          </a:bodyPr>
          <a:lstStyle>
            <a:lvl1pPr marL="0" indent="0" algn="l">
              <a:lnSpc>
                <a:spcPct val="85000"/>
              </a:lnSpc>
              <a:spcBef>
                <a:spcPts val="0"/>
              </a:spcBef>
              <a:buNone/>
              <a:defRPr sz="5400" baseline="0">
                <a:solidFill>
                  <a:schemeClr val="tx1"/>
                </a:solidFill>
                <a:latin typeface="+mj-lt"/>
              </a:defRPr>
            </a:lvl1pPr>
          </a:lstStyle>
          <a:p>
            <a:pPr lvl="0"/>
            <a:r>
              <a:rPr lang="en-US"/>
              <a:t>One line title</a:t>
            </a:r>
          </a:p>
        </p:txBody>
      </p:sp>
      <p:sp>
        <p:nvSpPr>
          <p:cNvPr id="62" name="Text Placeholder 9">
            <a:extLst>
              <a:ext uri="{FF2B5EF4-FFF2-40B4-BE49-F238E27FC236}">
                <a16:creationId xmlns:a16="http://schemas.microsoft.com/office/drawing/2014/main" id="{4198B190-8256-B7A4-2DD6-F8CE6D676F33}"/>
              </a:ext>
            </a:extLst>
          </p:cNvPr>
          <p:cNvSpPr>
            <a:spLocks noGrp="1"/>
          </p:cNvSpPr>
          <p:nvPr userDrawn="1">
            <p:ph type="body" sz="quarter" idx="17" hasCustomPrompt="1"/>
          </p:nvPr>
        </p:nvSpPr>
        <p:spPr>
          <a:xfrm>
            <a:off x="509152" y="3429493"/>
            <a:ext cx="5440711" cy="484948"/>
          </a:xfrm>
          <a:prstGeom prst="rect">
            <a:avLst/>
          </a:prstGeom>
        </p:spPr>
        <p:txBody>
          <a:bodyPr lIns="0" tIns="36000" rIns="0" bIns="0" anchor="t" anchorCtr="0">
            <a:noAutofit/>
          </a:bodyPr>
          <a:lstStyle>
            <a:lvl1pPr marL="0" indent="0" algn="l">
              <a:lnSpc>
                <a:spcPct val="85000"/>
              </a:lnSpc>
              <a:spcBef>
                <a:spcPts val="0"/>
              </a:spcBef>
              <a:buNone/>
              <a:defRPr sz="2400" baseline="0">
                <a:solidFill>
                  <a:schemeClr val="tx1"/>
                </a:solidFill>
                <a:latin typeface="+mj-lt"/>
              </a:defRPr>
            </a:lvl1pPr>
          </a:lstStyle>
          <a:p>
            <a:pPr lvl="0"/>
            <a:r>
              <a:rPr lang="en-US"/>
              <a:t>Presentation subtitle here</a:t>
            </a:r>
          </a:p>
        </p:txBody>
      </p:sp>
      <p:pic>
        <p:nvPicPr>
          <p:cNvPr id="21" name="Picture 20"/>
          <p:cNvPicPr>
            <a:picLocks noChangeAspect="1"/>
          </p:cNvPicPr>
          <p:nvPr userDrawn="1"/>
        </p:nvPicPr>
        <p:blipFill>
          <a:blip r:embed="rId3"/>
          <a:stretch>
            <a:fillRect/>
          </a:stretch>
        </p:blipFill>
        <p:spPr>
          <a:xfrm>
            <a:off x="3378200" y="2619079"/>
            <a:ext cx="8839034" cy="3618515"/>
          </a:xfrm>
          <a:prstGeom prst="rect">
            <a:avLst/>
          </a:prstGeom>
        </p:spPr>
      </p:pic>
      <p:pic>
        <p:nvPicPr>
          <p:cNvPr id="31" name="Picture 30"/>
          <p:cNvPicPr>
            <a:picLocks noChangeAspect="1"/>
          </p:cNvPicPr>
          <p:nvPr userDrawn="1"/>
        </p:nvPicPr>
        <p:blipFill>
          <a:blip r:embed="rId4"/>
          <a:stretch>
            <a:fillRect/>
          </a:stretch>
        </p:blipFill>
        <p:spPr>
          <a:xfrm>
            <a:off x="-9570" y="4305423"/>
            <a:ext cx="12208055" cy="2227200"/>
          </a:xfrm>
          <a:prstGeom prst="rect">
            <a:avLst/>
          </a:prstGeom>
        </p:spPr>
      </p:pic>
      <p:sp>
        <p:nvSpPr>
          <p:cNvPr id="33" name="Rectangle 32"/>
          <p:cNvSpPr/>
          <p:nvPr userDrawn="1"/>
        </p:nvSpPr>
        <p:spPr>
          <a:xfrm>
            <a:off x="-20412" y="6113021"/>
            <a:ext cx="12212411" cy="744980"/>
          </a:xfrm>
          <a:prstGeom prst="rect">
            <a:avLst/>
          </a:prstGeom>
          <a:solidFill>
            <a:schemeClr val="bg1"/>
          </a:solidFill>
          <a:ln>
            <a:noFill/>
          </a:ln>
        </p:spPr>
        <p:txBody>
          <a:bodyPr wrap="square" rtlCol="0" anchor="ctr">
            <a:noAutofit/>
          </a:bodyPr>
          <a:lstStyle/>
          <a:p>
            <a:pPr algn="l"/>
            <a:endParaRPr lang="en-US">
              <a:solidFill>
                <a:schemeClr val="tx1"/>
              </a:solidFill>
            </a:endParaRPr>
          </a:p>
        </p:txBody>
      </p:sp>
      <p:sp>
        <p:nvSpPr>
          <p:cNvPr id="63" name="Text Placeholder 9">
            <a:extLst>
              <a:ext uri="{FF2B5EF4-FFF2-40B4-BE49-F238E27FC236}">
                <a16:creationId xmlns:a16="http://schemas.microsoft.com/office/drawing/2014/main" id="{4198B190-8256-B7A4-2DD6-F8CE6D676F33}"/>
              </a:ext>
            </a:extLst>
          </p:cNvPr>
          <p:cNvSpPr>
            <a:spLocks noGrp="1"/>
          </p:cNvSpPr>
          <p:nvPr userDrawn="1">
            <p:ph type="body" sz="quarter" idx="18" hasCustomPrompt="1"/>
          </p:nvPr>
        </p:nvSpPr>
        <p:spPr>
          <a:xfrm>
            <a:off x="509152" y="6258115"/>
            <a:ext cx="5169036" cy="484948"/>
          </a:xfrm>
          <a:prstGeom prst="rect">
            <a:avLst/>
          </a:prstGeom>
        </p:spPr>
        <p:txBody>
          <a:bodyPr lIns="0" tIns="36000" rIns="0" bIns="0" anchor="t" anchorCtr="0">
            <a:noAutofit/>
          </a:bodyPr>
          <a:lstStyle>
            <a:lvl1pPr marL="0" indent="0" algn="l">
              <a:lnSpc>
                <a:spcPct val="85000"/>
              </a:lnSpc>
              <a:spcBef>
                <a:spcPts val="0"/>
              </a:spcBef>
              <a:buNone/>
              <a:defRPr sz="1800" baseline="0">
                <a:solidFill>
                  <a:schemeClr val="tx1"/>
                </a:solidFill>
                <a:latin typeface="+mj-lt"/>
              </a:defRPr>
            </a:lvl1pPr>
          </a:lstStyle>
          <a:p>
            <a:pPr lvl="0"/>
            <a:r>
              <a:rPr lang="en-US"/>
              <a:t>Forename Surname | Month 00, 0000</a:t>
            </a:r>
          </a:p>
        </p:txBody>
      </p:sp>
      <p:sp>
        <p:nvSpPr>
          <p:cNvPr id="26" name="Rectangle 25"/>
          <p:cNvSpPr/>
          <p:nvPr userDrawn="1"/>
        </p:nvSpPr>
        <p:spPr>
          <a:xfrm>
            <a:off x="6555516" y="-487740"/>
            <a:ext cx="5304447" cy="5304443"/>
          </a:xfrm>
          <a:prstGeom prst="rect">
            <a:avLst/>
          </a:prstGeom>
          <a:blipFill dpi="0" rotWithShape="1">
            <a:blip r:embed="rId5">
              <a:alphaModFix amt="27000"/>
            </a:blip>
            <a:srcRect/>
            <a:stretch>
              <a:fillRect/>
            </a:stretch>
          </a:blipFill>
          <a:ln>
            <a:noFill/>
          </a:ln>
        </p:spPr>
        <p:txBody>
          <a:bodyPr wrap="square" rtlCol="0" anchor="ctr">
            <a:noAutofit/>
          </a:bodyPr>
          <a:lstStyle/>
          <a:p>
            <a:pPr algn="l"/>
            <a:endParaRPr lang="en-US">
              <a:solidFill>
                <a:schemeClr val="tx1"/>
              </a:solidFill>
            </a:endParaRPr>
          </a:p>
        </p:txBody>
      </p:sp>
      <p:grpSp>
        <p:nvGrpSpPr>
          <p:cNvPr id="64" name="Group 63"/>
          <p:cNvGrpSpPr/>
          <p:nvPr userDrawn="1"/>
        </p:nvGrpSpPr>
        <p:grpSpPr>
          <a:xfrm>
            <a:off x="531302" y="1372525"/>
            <a:ext cx="2614849" cy="654549"/>
            <a:chOff x="531302" y="1372525"/>
            <a:chExt cx="2614849" cy="654549"/>
          </a:xfrm>
        </p:grpSpPr>
        <p:grpSp>
          <p:nvGrpSpPr>
            <p:cNvPr id="65" name="Group 64">
              <a:extLst>
                <a:ext uri="{FF2B5EF4-FFF2-40B4-BE49-F238E27FC236}">
                  <a16:creationId xmlns:a16="http://schemas.microsoft.com/office/drawing/2014/main" id="{0461E828-8278-D9B7-0AC6-458E818497B9}"/>
                </a:ext>
              </a:extLst>
            </p:cNvPr>
            <p:cNvGrpSpPr/>
            <p:nvPr/>
          </p:nvGrpSpPr>
          <p:grpSpPr>
            <a:xfrm>
              <a:off x="531302" y="1372525"/>
              <a:ext cx="1028554" cy="533120"/>
              <a:chOff x="5591148" y="1647262"/>
              <a:chExt cx="1029067" cy="533386"/>
            </a:xfrm>
          </p:grpSpPr>
          <p:sp>
            <p:nvSpPr>
              <p:cNvPr id="69" name="Freeform 68">
                <a:extLst>
                  <a:ext uri="{FF2B5EF4-FFF2-40B4-BE49-F238E27FC236}">
                    <a16:creationId xmlns:a16="http://schemas.microsoft.com/office/drawing/2014/main" id="{AA976A32-0EA5-4B87-3E15-244E5FA1BFA5}"/>
                  </a:ext>
                </a:extLst>
              </p:cNvPr>
              <p:cNvSpPr/>
              <p:nvPr/>
            </p:nvSpPr>
            <p:spPr>
              <a:xfrm>
                <a:off x="5597078" y="207661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000000"/>
              </a:solidFill>
              <a:ln w="2684"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4F883BDF-CA8B-1787-BB09-5A45EE555DE7}"/>
                  </a:ext>
                </a:extLst>
              </p:cNvPr>
              <p:cNvSpPr/>
              <p:nvPr/>
            </p:nvSpPr>
            <p:spPr>
              <a:xfrm>
                <a:off x="5665537" y="211245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000000"/>
              </a:solidFill>
              <a:ln w="2684"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58E560A-B3F6-8336-20C4-6BD0FF4ADC60}"/>
                  </a:ext>
                </a:extLst>
              </p:cNvPr>
              <p:cNvSpPr/>
              <p:nvPr/>
            </p:nvSpPr>
            <p:spPr>
              <a:xfrm>
                <a:off x="5738308" y="211326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000000"/>
              </a:solidFill>
              <a:ln w="2684"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9C590BAF-5707-61E9-45DB-4FF5789E36EC}"/>
                  </a:ext>
                </a:extLst>
              </p:cNvPr>
              <p:cNvSpPr/>
              <p:nvPr/>
            </p:nvSpPr>
            <p:spPr>
              <a:xfrm>
                <a:off x="5776581" y="208685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000000"/>
              </a:solidFill>
              <a:ln w="2684"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D1B24298-065C-2A3C-AE78-899A17B8804C}"/>
                  </a:ext>
                </a:extLst>
              </p:cNvPr>
              <p:cNvSpPr/>
              <p:nvPr/>
            </p:nvSpPr>
            <p:spPr>
              <a:xfrm>
                <a:off x="5850430" y="211245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000000"/>
              </a:solidFill>
              <a:ln w="2684"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A9314CA2-9EBA-E46F-01C9-040CBED0A91B}"/>
                  </a:ext>
                </a:extLst>
              </p:cNvPr>
              <p:cNvSpPr/>
              <p:nvPr/>
            </p:nvSpPr>
            <p:spPr>
              <a:xfrm>
                <a:off x="5925358" y="207580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000000"/>
              </a:solidFill>
              <a:ln w="2684"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8E3B1A46-11F8-F3FA-93D4-DA94906CD075}"/>
                  </a:ext>
                </a:extLst>
              </p:cNvPr>
              <p:cNvSpPr/>
              <p:nvPr/>
            </p:nvSpPr>
            <p:spPr>
              <a:xfrm>
                <a:off x="5994086" y="207445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000000"/>
              </a:solidFill>
              <a:ln w="2684"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58E8E4A7-6983-D3BC-E238-3B5DFFC9CE6D}"/>
                  </a:ext>
                </a:extLst>
              </p:cNvPr>
              <p:cNvSpPr/>
              <p:nvPr/>
            </p:nvSpPr>
            <p:spPr>
              <a:xfrm>
                <a:off x="6108364" y="207661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000000"/>
              </a:solidFill>
              <a:ln w="2684"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71687FFE-76AF-53CE-EEBA-AAADFCD4372E}"/>
                  </a:ext>
                </a:extLst>
              </p:cNvPr>
              <p:cNvSpPr/>
              <p:nvPr/>
            </p:nvSpPr>
            <p:spPr>
              <a:xfrm>
                <a:off x="6138551"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2B2EE6C7-CF7B-DC37-1FA1-E31181C54B0E}"/>
                  </a:ext>
                </a:extLst>
              </p:cNvPr>
              <p:cNvSpPr/>
              <p:nvPr/>
            </p:nvSpPr>
            <p:spPr>
              <a:xfrm>
                <a:off x="6215096" y="211057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000000"/>
              </a:solidFill>
              <a:ln w="2684"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102D9565-CE31-43D9-4C14-7BFD6E626E8D}"/>
                  </a:ext>
                </a:extLst>
              </p:cNvPr>
              <p:cNvSpPr/>
              <p:nvPr/>
            </p:nvSpPr>
            <p:spPr>
              <a:xfrm>
                <a:off x="6261184" y="207661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000000"/>
              </a:solidFill>
              <a:ln w="2684"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E1083FB7-B0A3-F2FE-433B-A6AAFBF252FE}"/>
                  </a:ext>
                </a:extLst>
              </p:cNvPr>
              <p:cNvSpPr/>
              <p:nvPr/>
            </p:nvSpPr>
            <p:spPr>
              <a:xfrm>
                <a:off x="6299456" y="211165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000000"/>
              </a:solidFill>
              <a:ln w="2684"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53348BC6-9590-2FD5-63C0-2AC383F81CC6}"/>
                  </a:ext>
                </a:extLst>
              </p:cNvPr>
              <p:cNvSpPr/>
              <p:nvPr/>
            </p:nvSpPr>
            <p:spPr>
              <a:xfrm>
                <a:off x="6372497"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BABBDF44-8A00-EB25-D8D5-A3243D320BB6}"/>
                  </a:ext>
                </a:extLst>
              </p:cNvPr>
              <p:cNvSpPr/>
              <p:nvPr/>
            </p:nvSpPr>
            <p:spPr>
              <a:xfrm>
                <a:off x="6443113" y="208604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000000"/>
              </a:solidFill>
              <a:ln w="2684"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5B7BAE74-8A4D-2408-1720-BECD7849E832}"/>
                  </a:ext>
                </a:extLst>
              </p:cNvPr>
              <p:cNvSpPr/>
              <p:nvPr/>
            </p:nvSpPr>
            <p:spPr>
              <a:xfrm>
                <a:off x="6496209" y="211057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000000"/>
              </a:solidFill>
              <a:ln w="2684"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77DFD7A2-CCA4-6013-6F19-194BB1F0C815}"/>
                  </a:ext>
                </a:extLst>
              </p:cNvPr>
              <p:cNvSpPr/>
              <p:nvPr/>
            </p:nvSpPr>
            <p:spPr>
              <a:xfrm>
                <a:off x="6586769" y="193736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000000"/>
              </a:solidFill>
              <a:ln w="2684"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4C7FBA1B-05F4-3965-7573-14C0D4119D66}"/>
                  </a:ext>
                </a:extLst>
              </p:cNvPr>
              <p:cNvSpPr/>
              <p:nvPr/>
            </p:nvSpPr>
            <p:spPr>
              <a:xfrm>
                <a:off x="6057938" y="164726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000000"/>
              </a:solidFill>
              <a:ln w="2684"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F84B985D-E036-B179-1F1B-28D82D40CCCD}"/>
                  </a:ext>
                </a:extLst>
              </p:cNvPr>
              <p:cNvSpPr/>
              <p:nvPr/>
            </p:nvSpPr>
            <p:spPr>
              <a:xfrm>
                <a:off x="5591148" y="176558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000000"/>
              </a:solidFill>
              <a:ln w="2684"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F948226E-9BFE-C9A3-A69B-B7DA01D09DA1}"/>
                  </a:ext>
                </a:extLst>
              </p:cNvPr>
              <p:cNvSpPr/>
              <p:nvPr/>
            </p:nvSpPr>
            <p:spPr>
              <a:xfrm>
                <a:off x="5732648" y="181032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000000"/>
              </a:solidFill>
              <a:ln w="2684"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C801628B-627B-0D9A-852B-C03E60F35C52}"/>
                  </a:ext>
                </a:extLst>
              </p:cNvPr>
              <p:cNvSpPr/>
              <p:nvPr/>
            </p:nvSpPr>
            <p:spPr>
              <a:xfrm>
                <a:off x="5915924" y="176531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000000"/>
              </a:solidFill>
              <a:ln w="2684"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B38D4311-1554-1DBA-078D-87FE6818DAE0}"/>
                  </a:ext>
                </a:extLst>
              </p:cNvPr>
              <p:cNvSpPr/>
              <p:nvPr/>
            </p:nvSpPr>
            <p:spPr>
              <a:xfrm>
                <a:off x="6062276"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F9B53846-C7BE-F731-6328-58BF4495910A}"/>
                  </a:ext>
                </a:extLst>
              </p:cNvPr>
              <p:cNvSpPr/>
              <p:nvPr/>
            </p:nvSpPr>
            <p:spPr>
              <a:xfrm>
                <a:off x="6134508" y="176369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000000"/>
              </a:solidFill>
              <a:ln w="2684"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02F36ECD-A6B5-3226-76B6-909D4D4A4D32}"/>
                  </a:ext>
                </a:extLst>
              </p:cNvPr>
              <p:cNvSpPr/>
              <p:nvPr/>
            </p:nvSpPr>
            <p:spPr>
              <a:xfrm>
                <a:off x="6298917" y="180707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000000"/>
              </a:solidFill>
              <a:ln w="2684"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9A92071B-A0ED-0D54-7ABD-BD97CD27C783}"/>
                  </a:ext>
                </a:extLst>
              </p:cNvPr>
              <p:cNvSpPr/>
              <p:nvPr/>
            </p:nvSpPr>
            <p:spPr>
              <a:xfrm>
                <a:off x="6406457"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D21D4160-9DDA-91F7-F547-4DAB54A06FA6}"/>
                  </a:ext>
                </a:extLst>
              </p:cNvPr>
              <p:cNvSpPr/>
              <p:nvPr/>
            </p:nvSpPr>
            <p:spPr>
              <a:xfrm>
                <a:off x="6472221" y="180731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000000"/>
              </a:solidFill>
              <a:ln w="2684" cap="flat">
                <a:noFill/>
                <a:prstDash val="solid"/>
                <a:miter/>
              </a:ln>
            </p:spPr>
            <p:txBody>
              <a:bodyPr rtlCol="0" anchor="ctr"/>
              <a:lstStyle/>
              <a:p>
                <a:endParaRPr lang="en-US"/>
              </a:p>
            </p:txBody>
          </p:sp>
        </p:grpSp>
        <p:sp>
          <p:nvSpPr>
            <p:cNvPr id="66" name="Freeform 65">
              <a:extLst>
                <a:ext uri="{FF2B5EF4-FFF2-40B4-BE49-F238E27FC236}">
                  <a16:creationId xmlns:a16="http://schemas.microsoft.com/office/drawing/2014/main" id="{77DFD7A2-CCA4-6013-6F19-194BB1F0C815}"/>
                </a:ext>
              </a:extLst>
            </p:cNvPr>
            <p:cNvSpPr/>
            <p:nvPr/>
          </p:nvSpPr>
          <p:spPr>
            <a:xfrm>
              <a:off x="1526427" y="1662483"/>
              <a:ext cx="33429" cy="35366"/>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chemeClr val="bg1"/>
            </a:solidFill>
            <a:ln w="2684" cap="flat">
              <a:noFill/>
              <a:prstDash val="solid"/>
              <a:miter/>
            </a:ln>
          </p:spPr>
          <p:txBody>
            <a:bodyPr rtlCol="0" anchor="ctr"/>
            <a:lstStyle/>
            <a:p>
              <a:endParaRPr lang="en-US"/>
            </a:p>
          </p:txBody>
        </p:sp>
        <p:cxnSp>
          <p:nvCxnSpPr>
            <p:cNvPr id="67" name="Straight Connector 66"/>
            <p:cNvCxnSpPr/>
            <p:nvPr/>
          </p:nvCxnSpPr>
          <p:spPr>
            <a:xfrm>
              <a:off x="1673142" y="1506961"/>
              <a:ext cx="0" cy="3885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8" name="Picture 6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728446" y="1431221"/>
              <a:ext cx="1417705" cy="595853"/>
            </a:xfrm>
            <a:prstGeom prst="rect">
              <a:avLst/>
            </a:prstGeom>
          </p:spPr>
        </p:pic>
      </p:grpSp>
    </p:spTree>
    <p:extLst>
      <p:ext uri="{BB962C8B-B14F-4D97-AF65-F5344CB8AC3E}">
        <p14:creationId xmlns:p14="http://schemas.microsoft.com/office/powerpoint/2010/main" val="690774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Gradient 1: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01870E7-67C3-31B4-3763-30D7343FC40E}"/>
              </a:ext>
            </a:extLst>
          </p:cNvPr>
          <p:cNvSpPr/>
          <p:nvPr userDrawn="1"/>
        </p:nvSpPr>
        <p:spPr>
          <a:xfrm rot="10800000" flipH="1">
            <a:off x="-14938" y="-4199"/>
            <a:ext cx="6474158" cy="6862199"/>
          </a:xfrm>
          <a:prstGeom prst="rect">
            <a:avLst/>
          </a:prstGeom>
          <a:gradFill flip="none" rotWithShape="1">
            <a:gsLst>
              <a:gs pos="0">
                <a:srgbClr val="471E68"/>
              </a:gs>
              <a:gs pos="50000">
                <a:schemeClr val="accent2">
                  <a:shade val="67500"/>
                  <a:satMod val="115000"/>
                </a:schemeClr>
              </a:gs>
              <a:gs pos="100000">
                <a:schemeClr val="accent2">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userDrawn="1"/>
        </p:nvSpPr>
        <p:spPr>
          <a:xfrm flipH="1">
            <a:off x="-14938" y="1503736"/>
            <a:ext cx="4161924" cy="3713899"/>
          </a:xfrm>
          <a:prstGeom prst="rect">
            <a:avLst/>
          </a:prstGeom>
          <a:blipFill dpi="0" rotWithShape="1">
            <a:blip r:embed="rId2"/>
            <a:srcRect/>
            <a:stretch>
              <a:fillRect l="-41000" r="-10000"/>
            </a:stretch>
          </a:blipFill>
          <a:ln>
            <a:noFill/>
          </a:ln>
        </p:spPr>
        <p:txBody>
          <a:bodyPr wrap="square" rtlCol="0" anchor="ctr">
            <a:noAutofit/>
          </a:bodyPr>
          <a:lstStyle/>
          <a:p>
            <a:pPr algn="l"/>
            <a:endParaRPr lang="en-US">
              <a:solidFill>
                <a:schemeClr val="tx1"/>
              </a:solidFill>
            </a:endParaRPr>
          </a:p>
        </p:txBody>
      </p:sp>
      <p:sp>
        <p:nvSpPr>
          <p:cNvPr id="19" name="Rectangle 18"/>
          <p:cNvSpPr/>
          <p:nvPr userDrawn="1"/>
        </p:nvSpPr>
        <p:spPr>
          <a:xfrm>
            <a:off x="-215596" y="-88844"/>
            <a:ext cx="4614220" cy="4614216"/>
          </a:xfrm>
          <a:prstGeom prst="rect">
            <a:avLst/>
          </a:prstGeom>
          <a:blipFill dpi="0" rotWithShape="1">
            <a:blip r:embed="rId3">
              <a:alphaModFix amt="12000"/>
            </a:blip>
            <a:srcRect/>
            <a:stretch>
              <a:fillRect/>
            </a:stretch>
          </a:blipFill>
          <a:ln>
            <a:noFill/>
          </a:ln>
        </p:spPr>
        <p:txBody>
          <a:bodyPr wrap="square" rtlCol="0" anchor="ctr">
            <a:noAutofit/>
          </a:bodyPr>
          <a:lstStyle/>
          <a:p>
            <a:pPr algn="l" rtl="0"/>
            <a:endParaRPr lang="en-US" dirty="0">
              <a:solidFill>
                <a:schemeClr val="tx1"/>
              </a:solidFill>
            </a:endParaRPr>
          </a:p>
        </p:txBody>
      </p:sp>
      <p:grpSp>
        <p:nvGrpSpPr>
          <p:cNvPr id="16" name="Group 15"/>
          <p:cNvGrpSpPr/>
          <p:nvPr userDrawn="1"/>
        </p:nvGrpSpPr>
        <p:grpSpPr>
          <a:xfrm flipH="1">
            <a:off x="-52519" y="3043825"/>
            <a:ext cx="6844680" cy="2230222"/>
            <a:chOff x="4335529" y="2660073"/>
            <a:chExt cx="7871078" cy="2571210"/>
          </a:xfrm>
          <a:effectLst>
            <a:reflection stA="52000" endA="300" endPos="46000" dir="5400000" sy="-100000" algn="bl" rotWithShape="0"/>
          </a:effectLst>
        </p:grpSpPr>
        <p:pic>
          <p:nvPicPr>
            <p:cNvPr id="17" name="Picture 16"/>
            <p:cNvPicPr>
              <a:picLocks noChangeAspect="1"/>
            </p:cNvPicPr>
            <p:nvPr userDrawn="1"/>
          </p:nvPicPr>
          <p:blipFill>
            <a:blip r:embed="rId4"/>
            <a:stretch>
              <a:fillRect/>
            </a:stretch>
          </p:blipFill>
          <p:spPr>
            <a:xfrm>
              <a:off x="6466861" y="2660073"/>
              <a:ext cx="5739746" cy="2349731"/>
            </a:xfrm>
            <a:prstGeom prst="rect">
              <a:avLst/>
            </a:prstGeom>
          </p:spPr>
        </p:pic>
        <p:pic>
          <p:nvPicPr>
            <p:cNvPr id="18" name="Picture 17"/>
            <p:cNvPicPr>
              <a:picLocks noChangeAspect="1"/>
            </p:cNvPicPr>
            <p:nvPr userDrawn="1"/>
          </p:nvPicPr>
          <p:blipFill>
            <a:blip r:embed="rId5"/>
            <a:stretch>
              <a:fillRect/>
            </a:stretch>
          </p:blipFill>
          <p:spPr>
            <a:xfrm>
              <a:off x="4335529" y="3795309"/>
              <a:ext cx="7871078" cy="1435974"/>
            </a:xfrm>
            <a:prstGeom prst="rect">
              <a:avLst/>
            </a:prstGeom>
          </p:spPr>
        </p:pic>
      </p:grpSp>
      <p:sp>
        <p:nvSpPr>
          <p:cNvPr id="12" name="Rectangle 11"/>
          <p:cNvSpPr/>
          <p:nvPr userDrawn="1"/>
        </p:nvSpPr>
        <p:spPr>
          <a:xfrm>
            <a:off x="4163162" y="-3"/>
            <a:ext cx="6250838" cy="6858004"/>
          </a:xfrm>
          <a:prstGeom prst="rect">
            <a:avLst/>
          </a:prstGeom>
          <a:solidFill>
            <a:schemeClr val="bg1"/>
          </a:solidFill>
          <a:ln>
            <a:noFill/>
          </a:ln>
        </p:spPr>
        <p:txBody>
          <a:bodyPr wrap="square" rtlCol="0" anchor="ctr">
            <a:noAutofit/>
          </a:bodyPr>
          <a:lstStyle/>
          <a:p>
            <a:pPr algn="l"/>
            <a:endParaRPr lang="en-US">
              <a:solidFill>
                <a:schemeClr val="tx1"/>
              </a:solidFill>
            </a:endParaRP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userDrawn="1">
            <p:ph type="sldNum" sz="quarter" idx="11"/>
          </p:nvPr>
        </p:nvSpPr>
        <p:spPr>
          <a:xfrm>
            <a:off x="11506200" y="6348353"/>
            <a:ext cx="216000" cy="215900"/>
          </a:xfrm>
          <a:prstGeom prst="rect">
            <a:avLst/>
          </a:prstGeom>
        </p:spPr>
        <p:txBody>
          <a:bodyPr/>
          <a:lstStyle/>
          <a:p>
            <a:fld id="{F59CD943-D024-467A-B36E-F11E1285ED75}" type="slidenum">
              <a:rPr lang="en-GB" smtClean="0"/>
              <a:pPr/>
              <a:t>‹#›</a:t>
            </a:fld>
            <a:endParaRPr lang="en-GB" dirty="0"/>
          </a:p>
        </p:txBody>
      </p:sp>
      <p:sp>
        <p:nvSpPr>
          <p:cNvPr id="11" name="Text Placeholder 12">
            <a:extLst>
              <a:ext uri="{FF2B5EF4-FFF2-40B4-BE49-F238E27FC236}">
                <a16:creationId xmlns:a16="http://schemas.microsoft.com/office/drawing/2014/main" id="{A9CD24D4-DA21-58A6-D7F7-52F6BB2323FF}"/>
              </a:ext>
            </a:extLst>
          </p:cNvPr>
          <p:cNvSpPr>
            <a:spLocks noGrp="1"/>
          </p:cNvSpPr>
          <p:nvPr userDrawn="1">
            <p:ph type="body" sz="quarter" idx="18"/>
          </p:nvPr>
        </p:nvSpPr>
        <p:spPr>
          <a:xfrm>
            <a:off x="4888090" y="1392702"/>
            <a:ext cx="6833017" cy="3908245"/>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7" name="Text Placeholder 9">
            <a:extLst>
              <a:ext uri="{FF2B5EF4-FFF2-40B4-BE49-F238E27FC236}">
                <a16:creationId xmlns:a16="http://schemas.microsoft.com/office/drawing/2014/main" id="{0CE2BE81-D9EC-F6B3-3B70-F5DDEA7B099D}"/>
              </a:ext>
            </a:extLst>
          </p:cNvPr>
          <p:cNvSpPr>
            <a:spLocks noGrp="1"/>
          </p:cNvSpPr>
          <p:nvPr userDrawn="1">
            <p:ph type="body" sz="quarter" idx="19" hasCustomPrompt="1"/>
          </p:nvPr>
        </p:nvSpPr>
        <p:spPr>
          <a:xfrm>
            <a:off x="4873560" y="746408"/>
            <a:ext cx="6847547" cy="519684"/>
          </a:xfrm>
          <a:prstGeom prst="rect">
            <a:avLst/>
          </a:prstGeom>
        </p:spPr>
        <p:txBody>
          <a:bodyPr lIns="0" tIns="0" rIns="0" bIns="0">
            <a:noAutofit/>
          </a:bodyPr>
          <a:lstStyle>
            <a:lvl1pPr marL="0" indent="0">
              <a:lnSpc>
                <a:spcPct val="90000"/>
              </a:lnSpc>
              <a:buNone/>
              <a:defRPr lang="en-GB" sz="3200" dirty="0">
                <a:solidFill>
                  <a:schemeClr val="bg2"/>
                </a:solidFill>
                <a:latin typeface="+mj-lt"/>
              </a:defRPr>
            </a:lvl1pPr>
          </a:lstStyle>
          <a:p>
            <a:pPr lvl="0"/>
            <a:r>
              <a:rPr lang="en-US" dirty="0"/>
              <a:t>Subhead avenir pro 32pt</a:t>
            </a:r>
            <a:endParaRPr lang="en-GB" dirty="0"/>
          </a:p>
        </p:txBody>
      </p:sp>
      <p:grpSp>
        <p:nvGrpSpPr>
          <p:cNvPr id="20" name="Group 19"/>
          <p:cNvGrpSpPr/>
          <p:nvPr userDrawn="1"/>
        </p:nvGrpSpPr>
        <p:grpSpPr>
          <a:xfrm>
            <a:off x="551014" y="6224387"/>
            <a:ext cx="1638719" cy="409534"/>
            <a:chOff x="531302" y="1372525"/>
            <a:chExt cx="2605284" cy="651089"/>
          </a:xfrm>
        </p:grpSpPr>
        <p:grpSp>
          <p:nvGrpSpPr>
            <p:cNvPr id="21" name="Group 20"/>
            <p:cNvGrpSpPr/>
            <p:nvPr userDrawn="1"/>
          </p:nvGrpSpPr>
          <p:grpSpPr>
            <a:xfrm>
              <a:off x="531302" y="1372525"/>
              <a:ext cx="1174792" cy="533120"/>
              <a:chOff x="531302" y="1372525"/>
              <a:chExt cx="1174792" cy="533120"/>
            </a:xfrm>
          </p:grpSpPr>
          <p:sp>
            <p:nvSpPr>
              <p:cNvPr id="23" name="Freeform 22">
                <a:extLst>
                  <a:ext uri="{FF2B5EF4-FFF2-40B4-BE49-F238E27FC236}">
                    <a16:creationId xmlns:a16="http://schemas.microsoft.com/office/drawing/2014/main" id="{AA976A32-0EA5-4B87-3E15-244E5FA1BFA5}"/>
                  </a:ext>
                </a:extLst>
              </p:cNvPr>
              <p:cNvSpPr/>
              <p:nvPr/>
            </p:nvSpPr>
            <p:spPr>
              <a:xfrm>
                <a:off x="537229" y="1801661"/>
                <a:ext cx="61959" cy="101828"/>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chemeClr val="bg1"/>
              </a:solidFill>
              <a:ln w="2684"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4F883BDF-CA8B-1787-BB09-5A45EE555DE7}"/>
                  </a:ext>
                </a:extLst>
              </p:cNvPr>
              <p:cNvSpPr/>
              <p:nvPr/>
            </p:nvSpPr>
            <p:spPr>
              <a:xfrm>
                <a:off x="605654" y="1837490"/>
                <a:ext cx="52531" cy="67616"/>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chemeClr val="bg1"/>
              </a:solidFill>
              <a:ln w="2684"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D58E560A-B3F6-8336-20C4-6BD0FF4ADC60}"/>
                  </a:ext>
                </a:extLst>
              </p:cNvPr>
              <p:cNvSpPr/>
              <p:nvPr/>
            </p:nvSpPr>
            <p:spPr>
              <a:xfrm>
                <a:off x="678389" y="1838298"/>
                <a:ext cx="32596" cy="65191"/>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chemeClr val="bg1"/>
              </a:solidFill>
              <a:ln w="2684"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9C590BAF-5707-61E9-45DB-4FF5789E36EC}"/>
                  </a:ext>
                </a:extLst>
              </p:cNvPr>
              <p:cNvSpPr/>
              <p:nvPr/>
            </p:nvSpPr>
            <p:spPr>
              <a:xfrm>
                <a:off x="716643" y="1811898"/>
                <a:ext cx="35828" cy="91591"/>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chemeClr val="bg1"/>
              </a:solidFill>
              <a:ln w="2684"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D1B24298-065C-2A3C-AE78-899A17B8804C}"/>
                  </a:ext>
                </a:extLst>
              </p:cNvPr>
              <p:cNvSpPr/>
              <p:nvPr/>
            </p:nvSpPr>
            <p:spPr>
              <a:xfrm>
                <a:off x="790455" y="1837490"/>
                <a:ext cx="66539" cy="67616"/>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chemeClr val="bg1"/>
              </a:solidFill>
              <a:ln w="2684"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A9314CA2-9EBA-E46F-01C9-040CBED0A91B}"/>
                  </a:ext>
                </a:extLst>
              </p:cNvPr>
              <p:cNvSpPr/>
              <p:nvPr/>
            </p:nvSpPr>
            <p:spPr>
              <a:xfrm>
                <a:off x="865345" y="1800853"/>
                <a:ext cx="34482" cy="102367"/>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chemeClr val="bg1"/>
              </a:solidFill>
              <a:ln w="2684"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8E3B1A46-11F8-F3FA-93D4-DA94906CD075}"/>
                  </a:ext>
                </a:extLst>
              </p:cNvPr>
              <p:cNvSpPr/>
              <p:nvPr/>
            </p:nvSpPr>
            <p:spPr>
              <a:xfrm>
                <a:off x="934039" y="1799506"/>
                <a:ext cx="102907" cy="105600"/>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chemeClr val="bg1"/>
              </a:solidFill>
              <a:ln w="2684"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E8E4A7-6983-D3BC-E238-3B5DFFC9CE6D}"/>
                  </a:ext>
                </a:extLst>
              </p:cNvPr>
              <p:cNvSpPr/>
              <p:nvPr/>
            </p:nvSpPr>
            <p:spPr>
              <a:xfrm>
                <a:off x="1048260" y="1801661"/>
                <a:ext cx="18857" cy="101828"/>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chemeClr val="bg1"/>
              </a:solidFill>
              <a:ln w="2684"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71687FFE-76AF-53CE-EEBA-AAADFCD4372E}"/>
                  </a:ext>
                </a:extLst>
              </p:cNvPr>
              <p:cNvSpPr/>
              <p:nvPr/>
            </p:nvSpPr>
            <p:spPr>
              <a:xfrm>
                <a:off x="1078432"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2B2EE6C7-CF7B-DC37-1FA1-E31181C54B0E}"/>
                  </a:ext>
                </a:extLst>
              </p:cNvPr>
              <p:cNvSpPr/>
              <p:nvPr/>
            </p:nvSpPr>
            <p:spPr>
              <a:xfrm>
                <a:off x="1154939" y="1835604"/>
                <a:ext cx="40947" cy="67885"/>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chemeClr val="bg1"/>
              </a:solidFill>
              <a:ln w="2684"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102D9565-CE31-43D9-4C14-7BFD6E626E8D}"/>
                  </a:ext>
                </a:extLst>
              </p:cNvPr>
              <p:cNvSpPr/>
              <p:nvPr/>
            </p:nvSpPr>
            <p:spPr>
              <a:xfrm>
                <a:off x="1201004" y="1801661"/>
                <a:ext cx="30171" cy="101828"/>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chemeClr val="bg1"/>
              </a:solidFill>
              <a:ln w="2684"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E1083FB7-B0A3-F2FE-433B-A6AAFBF252FE}"/>
                  </a:ext>
                </a:extLst>
              </p:cNvPr>
              <p:cNvSpPr/>
              <p:nvPr/>
            </p:nvSpPr>
            <p:spPr>
              <a:xfrm>
                <a:off x="1239257" y="1836681"/>
                <a:ext cx="69771" cy="66808"/>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chemeClr val="bg1"/>
              </a:solidFill>
              <a:ln w="2684"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53348BC6-9590-2FD5-63C0-2AC383F81CC6}"/>
                  </a:ext>
                </a:extLst>
              </p:cNvPr>
              <p:cNvSpPr/>
              <p:nvPr/>
            </p:nvSpPr>
            <p:spPr>
              <a:xfrm>
                <a:off x="1312261"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ABBDF44-8A00-EB25-D8D5-A3243D320BB6}"/>
                  </a:ext>
                </a:extLst>
              </p:cNvPr>
              <p:cNvSpPr/>
              <p:nvPr/>
            </p:nvSpPr>
            <p:spPr>
              <a:xfrm>
                <a:off x="1382842" y="1811089"/>
                <a:ext cx="44449" cy="92939"/>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chemeClr val="bg1"/>
              </a:solidFill>
              <a:ln w="2684"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5B7BAE74-8A4D-2408-1720-BECD7849E832}"/>
                  </a:ext>
                </a:extLst>
              </p:cNvPr>
              <p:cNvSpPr/>
              <p:nvPr/>
            </p:nvSpPr>
            <p:spPr>
              <a:xfrm>
                <a:off x="1435912" y="1835604"/>
                <a:ext cx="69771" cy="70041"/>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chemeClr val="bg1"/>
              </a:solidFill>
              <a:ln w="2684"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7DFD7A2-CCA4-6013-6F19-194BB1F0C815}"/>
                  </a:ext>
                </a:extLst>
              </p:cNvPr>
              <p:cNvSpPr/>
              <p:nvPr/>
            </p:nvSpPr>
            <p:spPr>
              <a:xfrm>
                <a:off x="1526427" y="1662483"/>
                <a:ext cx="33429" cy="35366"/>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chemeClr val="bg1"/>
              </a:solidFill>
              <a:ln w="2684"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4C7FBA1B-05F4-3965-7573-14C0D4119D66}"/>
                  </a:ext>
                </a:extLst>
              </p:cNvPr>
              <p:cNvSpPr/>
              <p:nvPr/>
            </p:nvSpPr>
            <p:spPr>
              <a:xfrm>
                <a:off x="997859" y="1372525"/>
                <a:ext cx="389301" cy="134436"/>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chemeClr val="bg1"/>
              </a:solidFill>
              <a:ln w="2684"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F84B985D-E036-B179-1F1B-28D82D40CCCD}"/>
                  </a:ext>
                </a:extLst>
              </p:cNvPr>
              <p:cNvSpPr/>
              <p:nvPr/>
            </p:nvSpPr>
            <p:spPr>
              <a:xfrm>
                <a:off x="531302" y="1490784"/>
                <a:ext cx="122033" cy="208509"/>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chemeClr val="bg1"/>
              </a:solidFill>
              <a:ln w="2684"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F948226E-9BFE-C9A3-A69B-B7DA01D09DA1}"/>
                  </a:ext>
                </a:extLst>
              </p:cNvPr>
              <p:cNvSpPr/>
              <p:nvPr/>
            </p:nvSpPr>
            <p:spPr>
              <a:xfrm>
                <a:off x="672731" y="1535505"/>
                <a:ext cx="159209" cy="163250"/>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chemeClr val="bg1"/>
              </a:solidFill>
              <a:ln w="2684"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C801628B-627B-0D9A-852B-C03E60F35C52}"/>
                  </a:ext>
                </a:extLst>
              </p:cNvPr>
              <p:cNvSpPr/>
              <p:nvPr/>
            </p:nvSpPr>
            <p:spPr>
              <a:xfrm>
                <a:off x="855916" y="1490517"/>
                <a:ext cx="121494" cy="208506"/>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chemeClr val="bg1"/>
              </a:solidFill>
              <a:ln w="2684"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B38D4311-1554-1DBA-078D-87FE6818DAE0}"/>
                  </a:ext>
                </a:extLst>
              </p:cNvPr>
              <p:cNvSpPr/>
              <p:nvPr/>
            </p:nvSpPr>
            <p:spPr>
              <a:xfrm>
                <a:off x="100219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F9B53846-C7BE-F731-6328-58BF4495910A}"/>
                  </a:ext>
                </a:extLst>
              </p:cNvPr>
              <p:cNvSpPr/>
              <p:nvPr/>
            </p:nvSpPr>
            <p:spPr>
              <a:xfrm>
                <a:off x="1074391" y="1488901"/>
                <a:ext cx="135502" cy="212817"/>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chemeClr val="bg1"/>
              </a:solidFill>
              <a:ln w="2684"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02F36ECD-A6B5-3226-76B6-909D4D4A4D32}"/>
                  </a:ext>
                </a:extLst>
              </p:cNvPr>
              <p:cNvSpPr/>
              <p:nvPr/>
            </p:nvSpPr>
            <p:spPr>
              <a:xfrm>
                <a:off x="1238718" y="1532262"/>
                <a:ext cx="84857" cy="166492"/>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chemeClr val="bg1"/>
              </a:solidFill>
              <a:ln w="2684"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9A92071B-A0ED-0D54-7ABD-BD97CD27C783}"/>
                  </a:ext>
                </a:extLst>
              </p:cNvPr>
              <p:cNvSpPr/>
              <p:nvPr/>
            </p:nvSpPr>
            <p:spPr>
              <a:xfrm>
                <a:off x="134620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D21D4160-9DDA-91F7-F547-4DAB54A06FA6}"/>
                  </a:ext>
                </a:extLst>
              </p:cNvPr>
              <p:cNvSpPr/>
              <p:nvPr/>
            </p:nvSpPr>
            <p:spPr>
              <a:xfrm>
                <a:off x="1411936" y="1532494"/>
                <a:ext cx="113412" cy="169002"/>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chemeClr val="bg1"/>
              </a:solidFill>
              <a:ln w="2684" cap="flat">
                <a:noFill/>
                <a:prstDash val="solid"/>
                <a:miter/>
              </a:ln>
            </p:spPr>
            <p:txBody>
              <a:bodyPr rtlCol="0" anchor="ctr"/>
              <a:lstStyle/>
              <a:p>
                <a:endParaRPr lang="en-US"/>
              </a:p>
            </p:txBody>
          </p:sp>
          <p:cxnSp>
            <p:nvCxnSpPr>
              <p:cNvPr id="49" name="Straight Connector 48"/>
              <p:cNvCxnSpPr/>
              <p:nvPr/>
            </p:nvCxnSpPr>
            <p:spPr>
              <a:xfrm>
                <a:off x="1706094" y="1506961"/>
                <a:ext cx="0" cy="3885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22" name="Picture 2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747390" y="1439743"/>
              <a:ext cx="1389196" cy="583871"/>
            </a:xfrm>
            <a:prstGeom prst="rect">
              <a:avLst/>
            </a:prstGeom>
          </p:spPr>
        </p:pic>
      </p:grpSp>
    </p:spTree>
    <p:extLst>
      <p:ext uri="{BB962C8B-B14F-4D97-AF65-F5344CB8AC3E}">
        <p14:creationId xmlns:p14="http://schemas.microsoft.com/office/powerpoint/2010/main" val="2188225219"/>
      </p:ext>
    </p:extLst>
  </p:cSld>
  <p:clrMapOvr>
    <a:masterClrMapping/>
  </p:clrMapOvr>
  <p:extLst>
    <p:ext uri="{DCECCB84-F9BA-43D5-87BE-67443E8EF086}">
      <p15:sldGuideLst xmlns:p15="http://schemas.microsoft.com/office/powerpoint/2012/main">
        <p15:guide id="1" pos="3840">
          <p15:clr>
            <a:srgbClr val="FBAE40"/>
          </p15:clr>
        </p15:guide>
        <p15:guide id="2" pos="420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Light image - 1 line only">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99F2FCA-3A1B-2C34-BAB8-06E7404831F2}"/>
              </a:ext>
            </a:extLst>
          </p:cNvPr>
          <p:cNvSpPr/>
          <p:nvPr userDrawn="1"/>
        </p:nvSpPr>
        <p:spPr>
          <a:xfrm rot="10800000">
            <a:off x="0" y="0"/>
            <a:ext cx="12192000" cy="6858000"/>
          </a:xfrm>
          <a:prstGeom prst="rect">
            <a:avLst/>
          </a:prstGeom>
          <a:gradFill>
            <a:gsLst>
              <a:gs pos="81000">
                <a:srgbClr val="917FE5"/>
              </a:gs>
              <a:gs pos="100000">
                <a:srgbClr val="7188E9"/>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9">
            <a:extLst>
              <a:ext uri="{FF2B5EF4-FFF2-40B4-BE49-F238E27FC236}">
                <a16:creationId xmlns:a16="http://schemas.microsoft.com/office/drawing/2014/main" id="{6E57A2C4-59D9-2771-7F7C-85AB94B2718D}"/>
              </a:ext>
            </a:extLst>
          </p:cNvPr>
          <p:cNvSpPr>
            <a:spLocks noGrp="1"/>
          </p:cNvSpPr>
          <p:nvPr>
            <p:ph type="body" sz="quarter" idx="16" hasCustomPrompt="1"/>
          </p:nvPr>
        </p:nvSpPr>
        <p:spPr>
          <a:xfrm>
            <a:off x="1487487" y="2500384"/>
            <a:ext cx="9217026" cy="1030130"/>
          </a:xfrm>
          <a:prstGeom prst="rect">
            <a:avLst/>
          </a:prstGeom>
        </p:spPr>
        <p:txBody>
          <a:bodyPr lIns="0" tIns="36000" rIns="0" bIns="0" anchor="b" anchorCtr="0">
            <a:noAutofit/>
          </a:bodyPr>
          <a:lstStyle>
            <a:lvl1pPr marL="0" indent="0" algn="ctr">
              <a:lnSpc>
                <a:spcPct val="85000"/>
              </a:lnSpc>
              <a:spcBef>
                <a:spcPts val="0"/>
              </a:spcBef>
              <a:buNone/>
              <a:defRPr sz="5400">
                <a:solidFill>
                  <a:schemeClr val="bg1"/>
                </a:solidFill>
                <a:latin typeface="+mj-lt"/>
              </a:defRPr>
            </a:lvl1pPr>
          </a:lstStyle>
          <a:p>
            <a:pPr lvl="0"/>
            <a:r>
              <a:rPr lang="en-US" dirty="0"/>
              <a:t>Section break one line</a:t>
            </a:r>
          </a:p>
        </p:txBody>
      </p:sp>
      <p:sp>
        <p:nvSpPr>
          <p:cNvPr id="11"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a:prstGeom prst="rect">
            <a:avLst/>
          </a:prstGeom>
        </p:spPr>
        <p:txBody>
          <a:bodyPr/>
          <a:lstStyle>
            <a:lvl1pPr>
              <a:defRPr>
                <a:solidFill>
                  <a:schemeClr val="bg1"/>
                </a:solidFill>
              </a:defRPr>
            </a:lvl1pPr>
          </a:lstStyle>
          <a:p>
            <a:fld id="{F59CD943-D024-467A-B36E-F11E1285ED75}" type="slidenum">
              <a:rPr lang="en-GB" smtClean="0"/>
              <a:pPr/>
              <a:t>‹#›</a:t>
            </a:fld>
            <a:endParaRPr lang="en-GB" dirty="0"/>
          </a:p>
        </p:txBody>
      </p:sp>
      <p:grpSp>
        <p:nvGrpSpPr>
          <p:cNvPr id="12" name="Group 11"/>
          <p:cNvGrpSpPr/>
          <p:nvPr userDrawn="1"/>
        </p:nvGrpSpPr>
        <p:grpSpPr>
          <a:xfrm>
            <a:off x="551014" y="6224387"/>
            <a:ext cx="1638719" cy="409534"/>
            <a:chOff x="531302" y="1372525"/>
            <a:chExt cx="2605284" cy="651089"/>
          </a:xfrm>
        </p:grpSpPr>
        <p:grpSp>
          <p:nvGrpSpPr>
            <p:cNvPr id="13" name="Group 12"/>
            <p:cNvGrpSpPr/>
            <p:nvPr userDrawn="1"/>
          </p:nvGrpSpPr>
          <p:grpSpPr>
            <a:xfrm>
              <a:off x="531302" y="1372525"/>
              <a:ext cx="1174792" cy="533120"/>
              <a:chOff x="531302" y="1372525"/>
              <a:chExt cx="1174792" cy="533120"/>
            </a:xfrm>
          </p:grpSpPr>
          <p:sp>
            <p:nvSpPr>
              <p:cNvPr id="15" name="Freeform 14">
                <a:extLst>
                  <a:ext uri="{FF2B5EF4-FFF2-40B4-BE49-F238E27FC236}">
                    <a16:creationId xmlns:a16="http://schemas.microsoft.com/office/drawing/2014/main" id="{AA976A32-0EA5-4B87-3E15-244E5FA1BFA5}"/>
                  </a:ext>
                </a:extLst>
              </p:cNvPr>
              <p:cNvSpPr/>
              <p:nvPr/>
            </p:nvSpPr>
            <p:spPr>
              <a:xfrm>
                <a:off x="537229" y="1801661"/>
                <a:ext cx="61959" cy="101828"/>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chemeClr val="bg1"/>
              </a:solidFill>
              <a:ln w="268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F883BDF-CA8B-1787-BB09-5A45EE555DE7}"/>
                  </a:ext>
                </a:extLst>
              </p:cNvPr>
              <p:cNvSpPr/>
              <p:nvPr/>
            </p:nvSpPr>
            <p:spPr>
              <a:xfrm>
                <a:off x="605654" y="1837490"/>
                <a:ext cx="52531" cy="67616"/>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chemeClr val="bg1"/>
              </a:solidFill>
              <a:ln w="2684"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58E560A-B3F6-8336-20C4-6BD0FF4ADC60}"/>
                  </a:ext>
                </a:extLst>
              </p:cNvPr>
              <p:cNvSpPr/>
              <p:nvPr/>
            </p:nvSpPr>
            <p:spPr>
              <a:xfrm>
                <a:off x="678389" y="1838298"/>
                <a:ext cx="32596" cy="65191"/>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chemeClr val="bg1"/>
              </a:solidFill>
              <a:ln w="2684"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9C590BAF-5707-61E9-45DB-4FF5789E36EC}"/>
                  </a:ext>
                </a:extLst>
              </p:cNvPr>
              <p:cNvSpPr/>
              <p:nvPr/>
            </p:nvSpPr>
            <p:spPr>
              <a:xfrm>
                <a:off x="716643" y="1811898"/>
                <a:ext cx="35828" cy="91591"/>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chemeClr val="bg1"/>
              </a:solidFill>
              <a:ln w="2684"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D1B24298-065C-2A3C-AE78-899A17B8804C}"/>
                  </a:ext>
                </a:extLst>
              </p:cNvPr>
              <p:cNvSpPr/>
              <p:nvPr/>
            </p:nvSpPr>
            <p:spPr>
              <a:xfrm>
                <a:off x="790455" y="1837490"/>
                <a:ext cx="66539" cy="67616"/>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chemeClr val="bg1"/>
              </a:solidFill>
              <a:ln w="2684"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A9314CA2-9EBA-E46F-01C9-040CBED0A91B}"/>
                  </a:ext>
                </a:extLst>
              </p:cNvPr>
              <p:cNvSpPr/>
              <p:nvPr/>
            </p:nvSpPr>
            <p:spPr>
              <a:xfrm>
                <a:off x="865345" y="1800853"/>
                <a:ext cx="34482" cy="102367"/>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chemeClr val="bg1"/>
              </a:solidFill>
              <a:ln w="2684"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E3B1A46-11F8-F3FA-93D4-DA94906CD075}"/>
                  </a:ext>
                </a:extLst>
              </p:cNvPr>
              <p:cNvSpPr/>
              <p:nvPr/>
            </p:nvSpPr>
            <p:spPr>
              <a:xfrm>
                <a:off x="934039" y="1799506"/>
                <a:ext cx="102907" cy="105600"/>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chemeClr val="bg1"/>
              </a:solidFill>
              <a:ln w="2684"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58E8E4A7-6983-D3BC-E238-3B5DFFC9CE6D}"/>
                  </a:ext>
                </a:extLst>
              </p:cNvPr>
              <p:cNvSpPr/>
              <p:nvPr/>
            </p:nvSpPr>
            <p:spPr>
              <a:xfrm>
                <a:off x="1048260" y="1801661"/>
                <a:ext cx="18857" cy="101828"/>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chemeClr val="bg1"/>
              </a:solidFill>
              <a:ln w="2684"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1687FFE-76AF-53CE-EEBA-AAADFCD4372E}"/>
                  </a:ext>
                </a:extLst>
              </p:cNvPr>
              <p:cNvSpPr/>
              <p:nvPr/>
            </p:nvSpPr>
            <p:spPr>
              <a:xfrm>
                <a:off x="1078432"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B2EE6C7-CF7B-DC37-1FA1-E31181C54B0E}"/>
                  </a:ext>
                </a:extLst>
              </p:cNvPr>
              <p:cNvSpPr/>
              <p:nvPr/>
            </p:nvSpPr>
            <p:spPr>
              <a:xfrm>
                <a:off x="1154939" y="1835604"/>
                <a:ext cx="40947" cy="67885"/>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chemeClr val="bg1"/>
              </a:solidFill>
              <a:ln w="2684"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102D9565-CE31-43D9-4C14-7BFD6E626E8D}"/>
                  </a:ext>
                </a:extLst>
              </p:cNvPr>
              <p:cNvSpPr/>
              <p:nvPr/>
            </p:nvSpPr>
            <p:spPr>
              <a:xfrm>
                <a:off x="1201004" y="1801661"/>
                <a:ext cx="30171" cy="101828"/>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chemeClr val="bg1"/>
              </a:solidFill>
              <a:ln w="2684"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E1083FB7-B0A3-F2FE-433B-A6AAFBF252FE}"/>
                  </a:ext>
                </a:extLst>
              </p:cNvPr>
              <p:cNvSpPr/>
              <p:nvPr/>
            </p:nvSpPr>
            <p:spPr>
              <a:xfrm>
                <a:off x="1239257" y="1836681"/>
                <a:ext cx="69771" cy="66808"/>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chemeClr val="bg1"/>
              </a:solidFill>
              <a:ln w="2684"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53348BC6-9590-2FD5-63C0-2AC383F81CC6}"/>
                  </a:ext>
                </a:extLst>
              </p:cNvPr>
              <p:cNvSpPr/>
              <p:nvPr/>
            </p:nvSpPr>
            <p:spPr>
              <a:xfrm>
                <a:off x="1312261"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BABBDF44-8A00-EB25-D8D5-A3243D320BB6}"/>
                  </a:ext>
                </a:extLst>
              </p:cNvPr>
              <p:cNvSpPr/>
              <p:nvPr/>
            </p:nvSpPr>
            <p:spPr>
              <a:xfrm>
                <a:off x="1382842" y="1811089"/>
                <a:ext cx="44449" cy="92939"/>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chemeClr val="bg1"/>
              </a:solidFill>
              <a:ln w="2684"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5B7BAE74-8A4D-2408-1720-BECD7849E832}"/>
                  </a:ext>
                </a:extLst>
              </p:cNvPr>
              <p:cNvSpPr/>
              <p:nvPr/>
            </p:nvSpPr>
            <p:spPr>
              <a:xfrm>
                <a:off x="1435912" y="1835604"/>
                <a:ext cx="69771" cy="70041"/>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chemeClr val="bg1"/>
              </a:solidFill>
              <a:ln w="2684"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7DFD7A2-CCA4-6013-6F19-194BB1F0C815}"/>
                  </a:ext>
                </a:extLst>
              </p:cNvPr>
              <p:cNvSpPr/>
              <p:nvPr/>
            </p:nvSpPr>
            <p:spPr>
              <a:xfrm>
                <a:off x="1526427" y="1662483"/>
                <a:ext cx="33429" cy="35366"/>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chemeClr val="bg1"/>
              </a:solidFill>
              <a:ln w="2684"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4C7FBA1B-05F4-3965-7573-14C0D4119D66}"/>
                  </a:ext>
                </a:extLst>
              </p:cNvPr>
              <p:cNvSpPr/>
              <p:nvPr/>
            </p:nvSpPr>
            <p:spPr>
              <a:xfrm>
                <a:off x="997859" y="1372525"/>
                <a:ext cx="389301" cy="134436"/>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chemeClr val="bg1"/>
              </a:solidFill>
              <a:ln w="2684"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F84B985D-E036-B179-1F1B-28D82D40CCCD}"/>
                  </a:ext>
                </a:extLst>
              </p:cNvPr>
              <p:cNvSpPr/>
              <p:nvPr/>
            </p:nvSpPr>
            <p:spPr>
              <a:xfrm>
                <a:off x="531302" y="1490784"/>
                <a:ext cx="122033" cy="208509"/>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chemeClr val="bg1"/>
              </a:solidFill>
              <a:ln w="2684"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F948226E-9BFE-C9A3-A69B-B7DA01D09DA1}"/>
                  </a:ext>
                </a:extLst>
              </p:cNvPr>
              <p:cNvSpPr/>
              <p:nvPr/>
            </p:nvSpPr>
            <p:spPr>
              <a:xfrm>
                <a:off x="672731" y="1535505"/>
                <a:ext cx="159209" cy="163250"/>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chemeClr val="bg1"/>
              </a:solidFill>
              <a:ln w="2684"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801628B-627B-0D9A-852B-C03E60F35C52}"/>
                  </a:ext>
                </a:extLst>
              </p:cNvPr>
              <p:cNvSpPr/>
              <p:nvPr/>
            </p:nvSpPr>
            <p:spPr>
              <a:xfrm>
                <a:off x="855916" y="1490517"/>
                <a:ext cx="121494" cy="208506"/>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chemeClr val="bg1"/>
              </a:solidFill>
              <a:ln w="2684"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B38D4311-1554-1DBA-078D-87FE6818DAE0}"/>
                  </a:ext>
                </a:extLst>
              </p:cNvPr>
              <p:cNvSpPr/>
              <p:nvPr/>
            </p:nvSpPr>
            <p:spPr>
              <a:xfrm>
                <a:off x="100219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F9B53846-C7BE-F731-6328-58BF4495910A}"/>
                  </a:ext>
                </a:extLst>
              </p:cNvPr>
              <p:cNvSpPr/>
              <p:nvPr/>
            </p:nvSpPr>
            <p:spPr>
              <a:xfrm>
                <a:off x="1074391" y="1488901"/>
                <a:ext cx="135502" cy="212817"/>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chemeClr val="bg1"/>
              </a:solidFill>
              <a:ln w="2684"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02F36ECD-A6B5-3226-76B6-909D4D4A4D32}"/>
                  </a:ext>
                </a:extLst>
              </p:cNvPr>
              <p:cNvSpPr/>
              <p:nvPr/>
            </p:nvSpPr>
            <p:spPr>
              <a:xfrm>
                <a:off x="1238718" y="1532262"/>
                <a:ext cx="84857" cy="166492"/>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chemeClr val="bg1"/>
              </a:solidFill>
              <a:ln w="2684"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9A92071B-A0ED-0D54-7ABD-BD97CD27C783}"/>
                  </a:ext>
                </a:extLst>
              </p:cNvPr>
              <p:cNvSpPr/>
              <p:nvPr/>
            </p:nvSpPr>
            <p:spPr>
              <a:xfrm>
                <a:off x="134620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D21D4160-9DDA-91F7-F547-4DAB54A06FA6}"/>
                  </a:ext>
                </a:extLst>
              </p:cNvPr>
              <p:cNvSpPr/>
              <p:nvPr/>
            </p:nvSpPr>
            <p:spPr>
              <a:xfrm>
                <a:off x="1411936" y="1532494"/>
                <a:ext cx="113412" cy="169002"/>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chemeClr val="bg1"/>
              </a:solidFill>
              <a:ln w="2684" cap="flat">
                <a:noFill/>
                <a:prstDash val="solid"/>
                <a:miter/>
              </a:ln>
            </p:spPr>
            <p:txBody>
              <a:bodyPr rtlCol="0" anchor="ctr"/>
              <a:lstStyle/>
              <a:p>
                <a:endParaRPr lang="en-US"/>
              </a:p>
            </p:txBody>
          </p:sp>
          <p:cxnSp>
            <p:nvCxnSpPr>
              <p:cNvPr id="40" name="Straight Connector 39"/>
              <p:cNvCxnSpPr/>
              <p:nvPr/>
            </p:nvCxnSpPr>
            <p:spPr>
              <a:xfrm>
                <a:off x="1706094" y="1506961"/>
                <a:ext cx="0" cy="3885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47390" y="1439743"/>
              <a:ext cx="1389196" cy="583871"/>
            </a:xfrm>
            <a:prstGeom prst="rect">
              <a:avLst/>
            </a:prstGeom>
          </p:spPr>
        </p:pic>
      </p:grpSp>
    </p:spTree>
    <p:extLst>
      <p:ext uri="{BB962C8B-B14F-4D97-AF65-F5344CB8AC3E}">
        <p14:creationId xmlns:p14="http://schemas.microsoft.com/office/powerpoint/2010/main" val="3171588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Single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1171336" cy="496934"/>
          </a:xfrm>
        </p:spPr>
        <p:txBody>
          <a:bodyPr/>
          <a:lstStyle>
            <a:lvl1pPr>
              <a:defRPr sz="3200"/>
            </a:lvl1pPr>
          </a:lstStyle>
          <a:p>
            <a:r>
              <a:rPr lang="en-US" dirty="0"/>
              <a:t>Header </a:t>
            </a:r>
            <a:r>
              <a:rPr lang="en-US" dirty="0" err="1"/>
              <a:t>avenir</a:t>
            </a:r>
            <a:r>
              <a:rPr lang="en-US" dirty="0"/>
              <a:t> demi </a:t>
            </a:r>
            <a:r>
              <a:rPr lang="he-IL" dirty="0"/>
              <a:t>32</a:t>
            </a:r>
            <a:r>
              <a:rPr lang="en-US" dirty="0" err="1"/>
              <a:t>pt</a:t>
            </a:r>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a:prstGeom prst="rect">
            <a:avLst/>
          </a:prstGeom>
        </p:spPr>
        <p:txBody>
          <a:bodyPr/>
          <a:lstStyle/>
          <a:p>
            <a:fld id="{F59CD943-D024-467A-B36E-F11E1285ED75}" type="slidenum">
              <a:rPr lang="en-GB" smtClean="0"/>
              <a:pPr/>
              <a:t>‹#›</a:t>
            </a:fld>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118681"/>
            <a:ext cx="11171336" cy="5010658"/>
          </a:xfrm>
        </p:spPr>
        <p:txBody>
          <a:bodyPr/>
          <a:lstStyle>
            <a:lvl1pPr>
              <a:defRPr sz="2400"/>
            </a:lvl1pPr>
            <a:lvl2pPr>
              <a:defRPr sz="2400"/>
            </a:lvl2pPr>
            <a:lvl3pPr>
              <a:defRPr sz="24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52630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365688" y="368828"/>
            <a:ext cx="11421604" cy="309766"/>
          </a:xfrm>
          <a:prstGeom prst="rect">
            <a:avLst/>
          </a:prstGeom>
        </p:spPr>
        <p:txBody>
          <a:bodyPr vert="horz" lIns="0" tIns="0" rIns="0" bIns="0" rtlCol="0" anchor="t" anchorCtr="0">
            <a:noAutofit/>
          </a:bodyPr>
          <a:lstStyle/>
          <a:p>
            <a:r>
              <a:rPr lang="en-US" dirty="0"/>
              <a:t>Header avenir demi </a:t>
            </a:r>
            <a:r>
              <a:rPr lang="he-IL" dirty="0"/>
              <a:t>32</a:t>
            </a:r>
            <a:r>
              <a:rPr lang="en-US" dirty="0" err="1"/>
              <a:t>pt</a:t>
            </a:r>
            <a:endParaRPr lang="en-GB" dirty="0"/>
          </a:p>
        </p:txBody>
      </p:sp>
      <p:sp>
        <p:nvSpPr>
          <p:cNvPr id="6" name="Slide Number Placeholder 5">
            <a:extLst>
              <a:ext uri="{FF2B5EF4-FFF2-40B4-BE49-F238E27FC236}">
                <a16:creationId xmlns:a16="http://schemas.microsoft.com/office/drawing/2014/main" id="{06A1DE54-54E0-3EB1-4173-FB5DCE9D7614}"/>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grpSp>
        <p:nvGrpSpPr>
          <p:cNvPr id="18" name="Group 17">
            <a:extLst>
              <a:ext uri="{FF2B5EF4-FFF2-40B4-BE49-F238E27FC236}">
                <a16:creationId xmlns:a16="http://schemas.microsoft.com/office/drawing/2014/main" id="{F9B7B87D-C20A-0E5B-ED37-D6B58C7D7D09}"/>
              </a:ext>
            </a:extLst>
          </p:cNvPr>
          <p:cNvGrpSpPr/>
          <p:nvPr userDrawn="1"/>
        </p:nvGrpSpPr>
        <p:grpSpPr>
          <a:xfrm>
            <a:off x="12337200" y="0"/>
            <a:ext cx="288000" cy="6858000"/>
            <a:chOff x="12337200" y="0"/>
            <a:chExt cx="288000" cy="6858000"/>
          </a:xfrm>
        </p:grpSpPr>
        <p:sp>
          <p:nvSpPr>
            <p:cNvPr id="19" name="Rectangle 18">
              <a:extLst>
                <a:ext uri="{FF2B5EF4-FFF2-40B4-BE49-F238E27FC236}">
                  <a16:creationId xmlns:a16="http://schemas.microsoft.com/office/drawing/2014/main" id="{B5DD8644-27C9-E8E4-4751-18BA66E62010}"/>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70F131E8-62DE-35D4-233F-6CB06FC6B302}"/>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8C5496BE-3682-96FB-BB64-7D3C45E1AF43}"/>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2FE49F71-4EBF-2EFD-86CA-2476C727BC20}"/>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064839F6-FFE9-AF1D-3BC2-5905C2297631}"/>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FB96D8FC-9927-769E-43CE-DDE825ED4D55}"/>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BEE62C59-07C8-2BC2-F7AD-4917E550BCCD}"/>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EB65CE1E-31DF-294E-0385-5634C00AAA19}"/>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F1FD4153-12EB-E60A-8E3F-E4700D52D398}"/>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B68BC99C-D301-F420-053E-C5564C39D404}"/>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47D8CB5F-F197-51F0-548C-0B1D37174F46}"/>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49994C1A-2594-B1D9-D641-81CD9A7767C2}"/>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3" name="Group 2">
            <a:extLst>
              <a:ext uri="{FF2B5EF4-FFF2-40B4-BE49-F238E27FC236}">
                <a16:creationId xmlns:a16="http://schemas.microsoft.com/office/drawing/2014/main" id="{DF78AAE1-1F2A-83E4-9D29-31265D4377BE}"/>
              </a:ext>
            </a:extLst>
          </p:cNvPr>
          <p:cNvGrpSpPr/>
          <p:nvPr userDrawn="1"/>
        </p:nvGrpSpPr>
        <p:grpSpPr>
          <a:xfrm>
            <a:off x="349423" y="6075013"/>
            <a:ext cx="2546326" cy="619130"/>
            <a:chOff x="551442" y="5926155"/>
            <a:chExt cx="2546326" cy="619130"/>
          </a:xfrm>
        </p:grpSpPr>
        <p:grpSp>
          <p:nvGrpSpPr>
            <p:cNvPr id="4" name="Graphic 6">
              <a:extLst>
                <a:ext uri="{FF2B5EF4-FFF2-40B4-BE49-F238E27FC236}">
                  <a16:creationId xmlns:a16="http://schemas.microsoft.com/office/drawing/2014/main" id="{A51E43D3-851C-DD88-692A-94E2F854B628}"/>
                </a:ext>
              </a:extLst>
            </p:cNvPr>
            <p:cNvGrpSpPr/>
            <p:nvPr/>
          </p:nvGrpSpPr>
          <p:grpSpPr>
            <a:xfrm>
              <a:off x="1240377" y="6417229"/>
              <a:ext cx="1166229" cy="128056"/>
              <a:chOff x="1240377" y="6417229"/>
              <a:chExt cx="1166229" cy="128056"/>
            </a:xfrm>
            <a:solidFill>
              <a:srgbClr val="231F20"/>
            </a:solidFill>
          </p:grpSpPr>
          <p:sp>
            <p:nvSpPr>
              <p:cNvPr id="46" name="Freeform 73">
                <a:extLst>
                  <a:ext uri="{FF2B5EF4-FFF2-40B4-BE49-F238E27FC236}">
                    <a16:creationId xmlns:a16="http://schemas.microsoft.com/office/drawing/2014/main" id="{9E602256-C14A-4A02-E91C-1EE4A0EAEA54}"/>
                  </a:ext>
                </a:extLst>
              </p:cNvPr>
              <p:cNvSpPr/>
              <p:nvPr/>
            </p:nvSpPr>
            <p:spPr>
              <a:xfrm>
                <a:off x="1240377" y="6419516"/>
                <a:ext cx="74890" cy="122911"/>
              </a:xfrm>
              <a:custGeom>
                <a:avLst/>
                <a:gdLst>
                  <a:gd name="connsiteX0" fmla="*/ 10862 w 74890"/>
                  <a:gd name="connsiteY0" fmla="*/ 122911 h 122911"/>
                  <a:gd name="connsiteX1" fmla="*/ 0 w 74890"/>
                  <a:gd name="connsiteY1" fmla="*/ 122911 h 122911"/>
                  <a:gd name="connsiteX2" fmla="*/ 0 w 74890"/>
                  <a:gd name="connsiteY2" fmla="*/ 0 h 122911"/>
                  <a:gd name="connsiteX3" fmla="*/ 32586 w 74890"/>
                  <a:gd name="connsiteY3" fmla="*/ 0 h 122911"/>
                  <a:gd name="connsiteX4" fmla="*/ 74890 w 74890"/>
                  <a:gd name="connsiteY4" fmla="*/ 37159 h 122911"/>
                  <a:gd name="connsiteX5" fmla="*/ 32586 w 74890"/>
                  <a:gd name="connsiteY5" fmla="*/ 74890 h 122911"/>
                  <a:gd name="connsiteX6" fmla="*/ 10862 w 74890"/>
                  <a:gd name="connsiteY6" fmla="*/ 74890 h 122911"/>
                  <a:gd name="connsiteX7" fmla="*/ 10862 w 74890"/>
                  <a:gd name="connsiteY7" fmla="*/ 122911 h 122911"/>
                  <a:gd name="connsiteX8" fmla="*/ 10862 w 74890"/>
                  <a:gd name="connsiteY8" fmla="*/ 9719 h 122911"/>
                  <a:gd name="connsiteX9" fmla="*/ 10862 w 74890"/>
                  <a:gd name="connsiteY9" fmla="*/ 65743 h 122911"/>
                  <a:gd name="connsiteX10" fmla="*/ 33729 w 74890"/>
                  <a:gd name="connsiteY10" fmla="*/ 65743 h 122911"/>
                  <a:gd name="connsiteX11" fmla="*/ 63457 w 74890"/>
                  <a:gd name="connsiteY11" fmla="*/ 37731 h 122911"/>
                  <a:gd name="connsiteX12" fmla="*/ 33729 w 74890"/>
                  <a:gd name="connsiteY12" fmla="*/ 10290 h 122911"/>
                  <a:gd name="connsiteX13" fmla="*/ 10862 w 74890"/>
                  <a:gd name="connsiteY13" fmla="*/ 10290 h 122911"/>
                  <a:gd name="connsiteX14" fmla="*/ 10862 w 74890"/>
                  <a:gd name="connsiteY14" fmla="*/ 9719 h 12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890" h="122911">
                    <a:moveTo>
                      <a:pt x="10862" y="122911"/>
                    </a:moveTo>
                    <a:lnTo>
                      <a:pt x="0" y="122911"/>
                    </a:lnTo>
                    <a:lnTo>
                      <a:pt x="0" y="0"/>
                    </a:lnTo>
                    <a:lnTo>
                      <a:pt x="32586" y="0"/>
                    </a:lnTo>
                    <a:cubicBezTo>
                      <a:pt x="60598" y="0"/>
                      <a:pt x="74890" y="16579"/>
                      <a:pt x="74890" y="37159"/>
                    </a:cubicBezTo>
                    <a:cubicBezTo>
                      <a:pt x="74890" y="57740"/>
                      <a:pt x="61170" y="74890"/>
                      <a:pt x="32586" y="74890"/>
                    </a:cubicBezTo>
                    <a:lnTo>
                      <a:pt x="10862" y="74890"/>
                    </a:lnTo>
                    <a:lnTo>
                      <a:pt x="10862" y="122911"/>
                    </a:lnTo>
                    <a:close/>
                    <a:moveTo>
                      <a:pt x="10862" y="9719"/>
                    </a:moveTo>
                    <a:lnTo>
                      <a:pt x="10862" y="65743"/>
                    </a:lnTo>
                    <a:lnTo>
                      <a:pt x="33729" y="65743"/>
                    </a:lnTo>
                    <a:cubicBezTo>
                      <a:pt x="49736" y="65743"/>
                      <a:pt x="63457" y="56025"/>
                      <a:pt x="63457" y="37731"/>
                    </a:cubicBezTo>
                    <a:cubicBezTo>
                      <a:pt x="63457" y="19437"/>
                      <a:pt x="49736" y="10290"/>
                      <a:pt x="33729" y="10290"/>
                    </a:cubicBezTo>
                    <a:lnTo>
                      <a:pt x="10862" y="10290"/>
                    </a:lnTo>
                    <a:lnTo>
                      <a:pt x="10862" y="9719"/>
                    </a:lnTo>
                    <a:close/>
                  </a:path>
                </a:pathLst>
              </a:custGeom>
              <a:solidFill>
                <a:srgbClr val="231F20"/>
              </a:solidFill>
              <a:ln w="5707" cap="flat">
                <a:noFill/>
                <a:prstDash val="solid"/>
                <a:miter/>
              </a:ln>
            </p:spPr>
            <p:txBody>
              <a:bodyPr rtlCol="0" anchor="ctr"/>
              <a:lstStyle/>
              <a:p>
                <a:endParaRPr lang="en-US"/>
              </a:p>
            </p:txBody>
          </p:sp>
          <p:sp>
            <p:nvSpPr>
              <p:cNvPr id="47" name="Freeform 74">
                <a:extLst>
                  <a:ext uri="{FF2B5EF4-FFF2-40B4-BE49-F238E27FC236}">
                    <a16:creationId xmlns:a16="http://schemas.microsoft.com/office/drawing/2014/main" id="{9A30BDE1-E553-F704-DA3E-78F768F6C4BE}"/>
                  </a:ext>
                </a:extLst>
              </p:cNvPr>
              <p:cNvSpPr/>
              <p:nvPr/>
            </p:nvSpPr>
            <p:spPr>
              <a:xfrm>
                <a:off x="1322699" y="6463536"/>
                <a:ext cx="62884" cy="81750"/>
              </a:xfrm>
              <a:custGeom>
                <a:avLst/>
                <a:gdLst>
                  <a:gd name="connsiteX0" fmla="*/ 52595 w 62884"/>
                  <a:gd name="connsiteY0" fmla="*/ 25726 h 81750"/>
                  <a:gd name="connsiteX1" fmla="*/ 33158 w 62884"/>
                  <a:gd name="connsiteY1" fmla="*/ 9147 h 81750"/>
                  <a:gd name="connsiteX2" fmla="*/ 9147 w 62884"/>
                  <a:gd name="connsiteY2" fmla="*/ 17722 h 81750"/>
                  <a:gd name="connsiteX3" fmla="*/ 4002 w 62884"/>
                  <a:gd name="connsiteY3" fmla="*/ 9719 h 81750"/>
                  <a:gd name="connsiteX4" fmla="*/ 33729 w 62884"/>
                  <a:gd name="connsiteY4" fmla="*/ 0 h 81750"/>
                  <a:gd name="connsiteX5" fmla="*/ 62885 w 62884"/>
                  <a:gd name="connsiteY5" fmla="*/ 26297 h 81750"/>
                  <a:gd name="connsiteX6" fmla="*/ 62885 w 62884"/>
                  <a:gd name="connsiteY6" fmla="*/ 79464 h 81750"/>
                  <a:gd name="connsiteX7" fmla="*/ 52023 w 62884"/>
                  <a:gd name="connsiteY7" fmla="*/ 79464 h 81750"/>
                  <a:gd name="connsiteX8" fmla="*/ 52023 w 62884"/>
                  <a:gd name="connsiteY8" fmla="*/ 69745 h 81750"/>
                  <a:gd name="connsiteX9" fmla="*/ 28012 w 62884"/>
                  <a:gd name="connsiteY9" fmla="*/ 81750 h 81750"/>
                  <a:gd name="connsiteX10" fmla="*/ 0 w 62884"/>
                  <a:gd name="connsiteY10" fmla="*/ 58311 h 81750"/>
                  <a:gd name="connsiteX11" fmla="*/ 26297 w 62884"/>
                  <a:gd name="connsiteY11" fmla="*/ 35444 h 81750"/>
                  <a:gd name="connsiteX12" fmla="*/ 44591 w 62884"/>
                  <a:gd name="connsiteY12" fmla="*/ 35444 h 81750"/>
                  <a:gd name="connsiteX13" fmla="*/ 52023 w 62884"/>
                  <a:gd name="connsiteY13" fmla="*/ 28584 h 81750"/>
                  <a:gd name="connsiteX14" fmla="*/ 52595 w 62884"/>
                  <a:gd name="connsiteY14" fmla="*/ 25726 h 81750"/>
                  <a:gd name="connsiteX15" fmla="*/ 52595 w 62884"/>
                  <a:gd name="connsiteY15" fmla="*/ 25726 h 81750"/>
                  <a:gd name="connsiteX16" fmla="*/ 52595 w 62884"/>
                  <a:gd name="connsiteY16" fmla="*/ 51451 h 81750"/>
                  <a:gd name="connsiteX17" fmla="*/ 52595 w 62884"/>
                  <a:gd name="connsiteY17" fmla="*/ 40589 h 81750"/>
                  <a:gd name="connsiteX18" fmla="*/ 42304 w 62884"/>
                  <a:gd name="connsiteY18" fmla="*/ 43448 h 81750"/>
                  <a:gd name="connsiteX19" fmla="*/ 28012 w 62884"/>
                  <a:gd name="connsiteY19" fmla="*/ 43448 h 81750"/>
                  <a:gd name="connsiteX20" fmla="*/ 11434 w 62884"/>
                  <a:gd name="connsiteY20" fmla="*/ 57168 h 81750"/>
                  <a:gd name="connsiteX21" fmla="*/ 29727 w 62884"/>
                  <a:gd name="connsiteY21" fmla="*/ 72032 h 81750"/>
                  <a:gd name="connsiteX22" fmla="*/ 52595 w 62884"/>
                  <a:gd name="connsiteY22" fmla="*/ 51451 h 81750"/>
                  <a:gd name="connsiteX23" fmla="*/ 52595 w 62884"/>
                  <a:gd name="connsiteY23" fmla="*/ 51451 h 8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2884" h="81750">
                    <a:moveTo>
                      <a:pt x="52595" y="25726"/>
                    </a:moveTo>
                    <a:cubicBezTo>
                      <a:pt x="52595" y="13720"/>
                      <a:pt x="43448" y="9147"/>
                      <a:pt x="33158" y="9147"/>
                    </a:cubicBezTo>
                    <a:cubicBezTo>
                      <a:pt x="23439" y="9147"/>
                      <a:pt x="16007" y="13149"/>
                      <a:pt x="9147" y="17722"/>
                    </a:cubicBezTo>
                    <a:lnTo>
                      <a:pt x="4002" y="9719"/>
                    </a:lnTo>
                    <a:cubicBezTo>
                      <a:pt x="9147" y="5717"/>
                      <a:pt x="20009" y="0"/>
                      <a:pt x="33729" y="0"/>
                    </a:cubicBezTo>
                    <a:cubicBezTo>
                      <a:pt x="52023" y="0"/>
                      <a:pt x="62885" y="10290"/>
                      <a:pt x="62885" y="26297"/>
                    </a:cubicBezTo>
                    <a:lnTo>
                      <a:pt x="62885" y="79464"/>
                    </a:lnTo>
                    <a:lnTo>
                      <a:pt x="52023" y="79464"/>
                    </a:lnTo>
                    <a:lnTo>
                      <a:pt x="52023" y="69745"/>
                    </a:lnTo>
                    <a:cubicBezTo>
                      <a:pt x="47450" y="77749"/>
                      <a:pt x="37159" y="81750"/>
                      <a:pt x="28012" y="81750"/>
                    </a:cubicBezTo>
                    <a:cubicBezTo>
                      <a:pt x="11434" y="81750"/>
                      <a:pt x="0" y="72032"/>
                      <a:pt x="0" y="58311"/>
                    </a:cubicBezTo>
                    <a:cubicBezTo>
                      <a:pt x="0" y="44591"/>
                      <a:pt x="10290" y="35444"/>
                      <a:pt x="26297" y="35444"/>
                    </a:cubicBezTo>
                    <a:lnTo>
                      <a:pt x="44591" y="35444"/>
                    </a:lnTo>
                    <a:cubicBezTo>
                      <a:pt x="49736" y="35444"/>
                      <a:pt x="52023" y="32586"/>
                      <a:pt x="52023" y="28584"/>
                    </a:cubicBezTo>
                    <a:lnTo>
                      <a:pt x="52595" y="25726"/>
                    </a:lnTo>
                    <a:lnTo>
                      <a:pt x="52595" y="25726"/>
                    </a:lnTo>
                    <a:close/>
                    <a:moveTo>
                      <a:pt x="52595" y="51451"/>
                    </a:moveTo>
                    <a:lnTo>
                      <a:pt x="52595" y="40589"/>
                    </a:lnTo>
                    <a:cubicBezTo>
                      <a:pt x="50880" y="42876"/>
                      <a:pt x="46878" y="43448"/>
                      <a:pt x="42304" y="43448"/>
                    </a:cubicBezTo>
                    <a:lnTo>
                      <a:pt x="28012" y="43448"/>
                    </a:lnTo>
                    <a:cubicBezTo>
                      <a:pt x="16579" y="43448"/>
                      <a:pt x="11434" y="49165"/>
                      <a:pt x="11434" y="57168"/>
                    </a:cubicBezTo>
                    <a:cubicBezTo>
                      <a:pt x="11434" y="64028"/>
                      <a:pt x="16579" y="72032"/>
                      <a:pt x="29727" y="72032"/>
                    </a:cubicBezTo>
                    <a:cubicBezTo>
                      <a:pt x="41733" y="72032"/>
                      <a:pt x="52595" y="65743"/>
                      <a:pt x="52595" y="51451"/>
                    </a:cubicBezTo>
                    <a:lnTo>
                      <a:pt x="52595" y="51451"/>
                    </a:lnTo>
                    <a:close/>
                  </a:path>
                </a:pathLst>
              </a:custGeom>
              <a:solidFill>
                <a:srgbClr val="231F20"/>
              </a:solidFill>
              <a:ln w="5707" cap="flat">
                <a:noFill/>
                <a:prstDash val="solid"/>
                <a:miter/>
              </a:ln>
            </p:spPr>
            <p:txBody>
              <a:bodyPr rtlCol="0" anchor="ctr"/>
              <a:lstStyle/>
              <a:p>
                <a:endParaRPr lang="en-US"/>
              </a:p>
            </p:txBody>
          </p:sp>
          <p:sp>
            <p:nvSpPr>
              <p:cNvPr id="48" name="Freeform 75">
                <a:extLst>
                  <a:ext uri="{FF2B5EF4-FFF2-40B4-BE49-F238E27FC236}">
                    <a16:creationId xmlns:a16="http://schemas.microsoft.com/office/drawing/2014/main" id="{BAD0BDEB-4E8F-F4C3-F884-921E0F7B91A3}"/>
                  </a:ext>
                </a:extLst>
              </p:cNvPr>
              <p:cNvSpPr/>
              <p:nvPr/>
            </p:nvSpPr>
            <p:spPr>
              <a:xfrm>
                <a:off x="1410166" y="6463536"/>
                <a:ext cx="39445" cy="78891"/>
              </a:xfrm>
              <a:custGeom>
                <a:avLst/>
                <a:gdLst>
                  <a:gd name="connsiteX0" fmla="*/ 38874 w 39445"/>
                  <a:gd name="connsiteY0" fmla="*/ 10862 h 78891"/>
                  <a:gd name="connsiteX1" fmla="*/ 33729 w 39445"/>
                  <a:gd name="connsiteY1" fmla="*/ 10862 h 78891"/>
                  <a:gd name="connsiteX2" fmla="*/ 10290 w 39445"/>
                  <a:gd name="connsiteY2" fmla="*/ 35444 h 78891"/>
                  <a:gd name="connsiteX3" fmla="*/ 10290 w 39445"/>
                  <a:gd name="connsiteY3" fmla="*/ 78892 h 78891"/>
                  <a:gd name="connsiteX4" fmla="*/ 0 w 39445"/>
                  <a:gd name="connsiteY4" fmla="*/ 78892 h 78891"/>
                  <a:gd name="connsiteX5" fmla="*/ 0 w 39445"/>
                  <a:gd name="connsiteY5" fmla="*/ 1715 h 78891"/>
                  <a:gd name="connsiteX6" fmla="*/ 10290 w 39445"/>
                  <a:gd name="connsiteY6" fmla="*/ 1715 h 78891"/>
                  <a:gd name="connsiteX7" fmla="*/ 10290 w 39445"/>
                  <a:gd name="connsiteY7" fmla="*/ 14864 h 78891"/>
                  <a:gd name="connsiteX8" fmla="*/ 33729 w 39445"/>
                  <a:gd name="connsiteY8" fmla="*/ 0 h 78891"/>
                  <a:gd name="connsiteX9" fmla="*/ 39446 w 39445"/>
                  <a:gd name="connsiteY9" fmla="*/ 572 h 78891"/>
                  <a:gd name="connsiteX10" fmla="*/ 39446 w 39445"/>
                  <a:gd name="connsiteY10" fmla="*/ 10862 h 78891"/>
                  <a:gd name="connsiteX11" fmla="*/ 38874 w 39445"/>
                  <a:gd name="connsiteY11" fmla="*/ 10862 h 78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445" h="78891">
                    <a:moveTo>
                      <a:pt x="38874" y="10862"/>
                    </a:moveTo>
                    <a:lnTo>
                      <a:pt x="33729" y="10862"/>
                    </a:lnTo>
                    <a:cubicBezTo>
                      <a:pt x="20009" y="10862"/>
                      <a:pt x="10290" y="17150"/>
                      <a:pt x="10290" y="35444"/>
                    </a:cubicBezTo>
                    <a:lnTo>
                      <a:pt x="10290" y="78892"/>
                    </a:lnTo>
                    <a:lnTo>
                      <a:pt x="0" y="78892"/>
                    </a:lnTo>
                    <a:lnTo>
                      <a:pt x="0" y="1715"/>
                    </a:lnTo>
                    <a:lnTo>
                      <a:pt x="10290" y="1715"/>
                    </a:lnTo>
                    <a:lnTo>
                      <a:pt x="10290" y="14864"/>
                    </a:lnTo>
                    <a:cubicBezTo>
                      <a:pt x="14864" y="4573"/>
                      <a:pt x="24011" y="0"/>
                      <a:pt x="33729" y="0"/>
                    </a:cubicBezTo>
                    <a:cubicBezTo>
                      <a:pt x="35444" y="0"/>
                      <a:pt x="37159" y="0"/>
                      <a:pt x="39446" y="572"/>
                    </a:cubicBezTo>
                    <a:lnTo>
                      <a:pt x="39446" y="10862"/>
                    </a:lnTo>
                    <a:lnTo>
                      <a:pt x="38874" y="10862"/>
                    </a:lnTo>
                    <a:close/>
                  </a:path>
                </a:pathLst>
              </a:custGeom>
              <a:solidFill>
                <a:srgbClr val="231F20"/>
              </a:solidFill>
              <a:ln w="5707" cap="flat">
                <a:noFill/>
                <a:prstDash val="solid"/>
                <a:miter/>
              </a:ln>
            </p:spPr>
            <p:txBody>
              <a:bodyPr rtlCol="0" anchor="ctr"/>
              <a:lstStyle/>
              <a:p>
                <a:endParaRPr lang="en-US"/>
              </a:p>
            </p:txBody>
          </p:sp>
          <p:sp>
            <p:nvSpPr>
              <p:cNvPr id="49" name="Freeform 76">
                <a:extLst>
                  <a:ext uri="{FF2B5EF4-FFF2-40B4-BE49-F238E27FC236}">
                    <a16:creationId xmlns:a16="http://schemas.microsoft.com/office/drawing/2014/main" id="{4E736410-DF59-D550-49FA-351842F29D74}"/>
                  </a:ext>
                </a:extLst>
              </p:cNvPr>
              <p:cNvSpPr/>
              <p:nvPr/>
            </p:nvSpPr>
            <p:spPr>
              <a:xfrm>
                <a:off x="1456472" y="6432665"/>
                <a:ext cx="42876" cy="110906"/>
              </a:xfrm>
              <a:custGeom>
                <a:avLst/>
                <a:gdLst>
                  <a:gd name="connsiteX0" fmla="*/ 24011 w 42876"/>
                  <a:gd name="connsiteY0" fmla="*/ 0 h 110906"/>
                  <a:gd name="connsiteX1" fmla="*/ 24011 w 42876"/>
                  <a:gd name="connsiteY1" fmla="*/ 32586 h 110906"/>
                  <a:gd name="connsiteX2" fmla="*/ 42876 w 42876"/>
                  <a:gd name="connsiteY2" fmla="*/ 32586 h 110906"/>
                  <a:gd name="connsiteX3" fmla="*/ 42876 w 42876"/>
                  <a:gd name="connsiteY3" fmla="*/ 41733 h 110906"/>
                  <a:gd name="connsiteX4" fmla="*/ 24011 w 42876"/>
                  <a:gd name="connsiteY4" fmla="*/ 41733 h 110906"/>
                  <a:gd name="connsiteX5" fmla="*/ 24011 w 42876"/>
                  <a:gd name="connsiteY5" fmla="*/ 94327 h 110906"/>
                  <a:gd name="connsiteX6" fmla="*/ 34873 w 42876"/>
                  <a:gd name="connsiteY6" fmla="*/ 101759 h 110906"/>
                  <a:gd name="connsiteX7" fmla="*/ 42876 w 42876"/>
                  <a:gd name="connsiteY7" fmla="*/ 101188 h 110906"/>
                  <a:gd name="connsiteX8" fmla="*/ 42876 w 42876"/>
                  <a:gd name="connsiteY8" fmla="*/ 110334 h 110906"/>
                  <a:gd name="connsiteX9" fmla="*/ 30871 w 42876"/>
                  <a:gd name="connsiteY9" fmla="*/ 110906 h 110906"/>
                  <a:gd name="connsiteX10" fmla="*/ 13149 w 42876"/>
                  <a:gd name="connsiteY10" fmla="*/ 94327 h 110906"/>
                  <a:gd name="connsiteX11" fmla="*/ 13149 w 42876"/>
                  <a:gd name="connsiteY11" fmla="*/ 41733 h 110906"/>
                  <a:gd name="connsiteX12" fmla="*/ 0 w 42876"/>
                  <a:gd name="connsiteY12" fmla="*/ 41733 h 110906"/>
                  <a:gd name="connsiteX13" fmla="*/ 0 w 42876"/>
                  <a:gd name="connsiteY13" fmla="*/ 32586 h 110906"/>
                  <a:gd name="connsiteX14" fmla="*/ 13149 w 42876"/>
                  <a:gd name="connsiteY14" fmla="*/ 32586 h 110906"/>
                  <a:gd name="connsiteX15" fmla="*/ 13149 w 42876"/>
                  <a:gd name="connsiteY15" fmla="*/ 0 h 110906"/>
                  <a:gd name="connsiteX16" fmla="*/ 24011 w 42876"/>
                  <a:gd name="connsiteY16" fmla="*/ 0 h 110906"/>
                  <a:gd name="connsiteX17" fmla="*/ 24011 w 42876"/>
                  <a:gd name="connsiteY17" fmla="*/ 0 h 110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76" h="110906">
                    <a:moveTo>
                      <a:pt x="24011" y="0"/>
                    </a:moveTo>
                    <a:lnTo>
                      <a:pt x="24011" y="32586"/>
                    </a:lnTo>
                    <a:lnTo>
                      <a:pt x="42876" y="32586"/>
                    </a:lnTo>
                    <a:lnTo>
                      <a:pt x="42876" y="41733"/>
                    </a:lnTo>
                    <a:lnTo>
                      <a:pt x="24011" y="41733"/>
                    </a:lnTo>
                    <a:lnTo>
                      <a:pt x="24011" y="94327"/>
                    </a:lnTo>
                    <a:cubicBezTo>
                      <a:pt x="24011" y="101759"/>
                      <a:pt x="29156" y="101759"/>
                      <a:pt x="34873" y="101759"/>
                    </a:cubicBezTo>
                    <a:cubicBezTo>
                      <a:pt x="40018" y="101759"/>
                      <a:pt x="42876" y="101188"/>
                      <a:pt x="42876" y="101188"/>
                    </a:cubicBezTo>
                    <a:lnTo>
                      <a:pt x="42876" y="110334"/>
                    </a:lnTo>
                    <a:cubicBezTo>
                      <a:pt x="42876" y="110334"/>
                      <a:pt x="37159" y="110906"/>
                      <a:pt x="30871" y="110906"/>
                    </a:cubicBezTo>
                    <a:cubicBezTo>
                      <a:pt x="22867" y="110906"/>
                      <a:pt x="13149" y="108619"/>
                      <a:pt x="13149" y="94327"/>
                    </a:cubicBezTo>
                    <a:lnTo>
                      <a:pt x="13149" y="41733"/>
                    </a:lnTo>
                    <a:lnTo>
                      <a:pt x="0" y="41733"/>
                    </a:lnTo>
                    <a:lnTo>
                      <a:pt x="0" y="32586"/>
                    </a:lnTo>
                    <a:lnTo>
                      <a:pt x="13149" y="32586"/>
                    </a:lnTo>
                    <a:lnTo>
                      <a:pt x="13149" y="0"/>
                    </a:lnTo>
                    <a:lnTo>
                      <a:pt x="24011" y="0"/>
                    </a:lnTo>
                    <a:lnTo>
                      <a:pt x="24011" y="0"/>
                    </a:lnTo>
                    <a:close/>
                  </a:path>
                </a:pathLst>
              </a:custGeom>
              <a:solidFill>
                <a:srgbClr val="231F20"/>
              </a:solidFill>
              <a:ln w="5707" cap="flat">
                <a:noFill/>
                <a:prstDash val="solid"/>
                <a:miter/>
              </a:ln>
            </p:spPr>
            <p:txBody>
              <a:bodyPr rtlCol="0" anchor="ctr"/>
              <a:lstStyle/>
              <a:p>
                <a:endParaRPr lang="en-US"/>
              </a:p>
            </p:txBody>
          </p:sp>
          <p:sp>
            <p:nvSpPr>
              <p:cNvPr id="50" name="Freeform 77">
                <a:extLst>
                  <a:ext uri="{FF2B5EF4-FFF2-40B4-BE49-F238E27FC236}">
                    <a16:creationId xmlns:a16="http://schemas.microsoft.com/office/drawing/2014/main" id="{5A03DB89-C0F5-3AE6-DCB3-B6D8114B5806}"/>
                  </a:ext>
                </a:extLst>
              </p:cNvPr>
              <p:cNvSpPr/>
              <p:nvPr/>
            </p:nvSpPr>
            <p:spPr>
              <a:xfrm>
                <a:off x="1545654" y="6462964"/>
                <a:ext cx="80035" cy="81178"/>
              </a:xfrm>
              <a:custGeom>
                <a:avLst/>
                <a:gdLst>
                  <a:gd name="connsiteX0" fmla="*/ 40018 w 80035"/>
                  <a:gd name="connsiteY0" fmla="*/ 0 h 81178"/>
                  <a:gd name="connsiteX1" fmla="*/ 80035 w 80035"/>
                  <a:gd name="connsiteY1" fmla="*/ 40589 h 81178"/>
                  <a:gd name="connsiteX2" fmla="*/ 40018 w 80035"/>
                  <a:gd name="connsiteY2" fmla="*/ 81179 h 81178"/>
                  <a:gd name="connsiteX3" fmla="*/ 0 w 80035"/>
                  <a:gd name="connsiteY3" fmla="*/ 40589 h 81178"/>
                  <a:gd name="connsiteX4" fmla="*/ 40018 w 80035"/>
                  <a:gd name="connsiteY4" fmla="*/ 0 h 81178"/>
                  <a:gd name="connsiteX5" fmla="*/ 40018 w 80035"/>
                  <a:gd name="connsiteY5" fmla="*/ 9719 h 81178"/>
                  <a:gd name="connsiteX6" fmla="*/ 10862 w 80035"/>
                  <a:gd name="connsiteY6" fmla="*/ 41161 h 81178"/>
                  <a:gd name="connsiteX7" fmla="*/ 40018 w 80035"/>
                  <a:gd name="connsiteY7" fmla="*/ 72604 h 81178"/>
                  <a:gd name="connsiteX8" fmla="*/ 69173 w 80035"/>
                  <a:gd name="connsiteY8" fmla="*/ 41161 h 81178"/>
                  <a:gd name="connsiteX9" fmla="*/ 40018 w 80035"/>
                  <a:gd name="connsiteY9" fmla="*/ 9719 h 81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035" h="81178">
                    <a:moveTo>
                      <a:pt x="40018" y="0"/>
                    </a:moveTo>
                    <a:cubicBezTo>
                      <a:pt x="62313" y="0"/>
                      <a:pt x="80035" y="17150"/>
                      <a:pt x="80035" y="40589"/>
                    </a:cubicBezTo>
                    <a:cubicBezTo>
                      <a:pt x="80035" y="64028"/>
                      <a:pt x="62313" y="81179"/>
                      <a:pt x="40018" y="81179"/>
                    </a:cubicBezTo>
                    <a:cubicBezTo>
                      <a:pt x="17722" y="81179"/>
                      <a:pt x="0" y="64028"/>
                      <a:pt x="0" y="40589"/>
                    </a:cubicBezTo>
                    <a:cubicBezTo>
                      <a:pt x="0" y="17150"/>
                      <a:pt x="17722" y="0"/>
                      <a:pt x="40018" y="0"/>
                    </a:cubicBezTo>
                    <a:close/>
                    <a:moveTo>
                      <a:pt x="40018" y="9719"/>
                    </a:moveTo>
                    <a:cubicBezTo>
                      <a:pt x="22867" y="9719"/>
                      <a:pt x="10862" y="23439"/>
                      <a:pt x="10862" y="41161"/>
                    </a:cubicBezTo>
                    <a:cubicBezTo>
                      <a:pt x="10862" y="58883"/>
                      <a:pt x="22867" y="72604"/>
                      <a:pt x="40018" y="72604"/>
                    </a:cubicBezTo>
                    <a:cubicBezTo>
                      <a:pt x="57168" y="72604"/>
                      <a:pt x="69173" y="58883"/>
                      <a:pt x="69173" y="41161"/>
                    </a:cubicBezTo>
                    <a:cubicBezTo>
                      <a:pt x="69173" y="23439"/>
                      <a:pt x="57168" y="9719"/>
                      <a:pt x="40018" y="9719"/>
                    </a:cubicBezTo>
                    <a:close/>
                  </a:path>
                </a:pathLst>
              </a:custGeom>
              <a:solidFill>
                <a:srgbClr val="231F20"/>
              </a:solidFill>
              <a:ln w="5707" cap="flat">
                <a:noFill/>
                <a:prstDash val="solid"/>
                <a:miter/>
              </a:ln>
            </p:spPr>
            <p:txBody>
              <a:bodyPr rtlCol="0" anchor="ctr"/>
              <a:lstStyle/>
              <a:p>
                <a:endParaRPr lang="en-US"/>
              </a:p>
            </p:txBody>
          </p:sp>
          <p:sp>
            <p:nvSpPr>
              <p:cNvPr id="51" name="Freeform 78">
                <a:extLst>
                  <a:ext uri="{FF2B5EF4-FFF2-40B4-BE49-F238E27FC236}">
                    <a16:creationId xmlns:a16="http://schemas.microsoft.com/office/drawing/2014/main" id="{4FE9B565-0D98-FBB9-1CA5-7B1C5880BEA0}"/>
                  </a:ext>
                </a:extLst>
              </p:cNvPr>
              <p:cNvSpPr/>
              <p:nvPr/>
            </p:nvSpPr>
            <p:spPr>
              <a:xfrm>
                <a:off x="1635408" y="6418944"/>
                <a:ext cx="41732" cy="123483"/>
              </a:xfrm>
              <a:custGeom>
                <a:avLst/>
                <a:gdLst>
                  <a:gd name="connsiteX0" fmla="*/ 13720 w 41732"/>
                  <a:gd name="connsiteY0" fmla="*/ 18294 h 123483"/>
                  <a:gd name="connsiteX1" fmla="*/ 31442 w 41732"/>
                  <a:gd name="connsiteY1" fmla="*/ 0 h 123483"/>
                  <a:gd name="connsiteX2" fmla="*/ 41733 w 41732"/>
                  <a:gd name="connsiteY2" fmla="*/ 572 h 123483"/>
                  <a:gd name="connsiteX3" fmla="*/ 41733 w 41732"/>
                  <a:gd name="connsiteY3" fmla="*/ 9719 h 123483"/>
                  <a:gd name="connsiteX4" fmla="*/ 33729 w 41732"/>
                  <a:gd name="connsiteY4" fmla="*/ 9147 h 123483"/>
                  <a:gd name="connsiteX5" fmla="*/ 24011 w 41732"/>
                  <a:gd name="connsiteY5" fmla="*/ 19437 h 123483"/>
                  <a:gd name="connsiteX6" fmla="*/ 24011 w 41732"/>
                  <a:gd name="connsiteY6" fmla="*/ 45734 h 123483"/>
                  <a:gd name="connsiteX7" fmla="*/ 40018 w 41732"/>
                  <a:gd name="connsiteY7" fmla="*/ 45734 h 123483"/>
                  <a:gd name="connsiteX8" fmla="*/ 40018 w 41732"/>
                  <a:gd name="connsiteY8" fmla="*/ 54881 h 123483"/>
                  <a:gd name="connsiteX9" fmla="*/ 24011 w 41732"/>
                  <a:gd name="connsiteY9" fmla="*/ 54881 h 123483"/>
                  <a:gd name="connsiteX10" fmla="*/ 24011 w 41732"/>
                  <a:gd name="connsiteY10" fmla="*/ 123483 h 123483"/>
                  <a:gd name="connsiteX11" fmla="*/ 13149 w 41732"/>
                  <a:gd name="connsiteY11" fmla="*/ 123483 h 123483"/>
                  <a:gd name="connsiteX12" fmla="*/ 13149 w 41732"/>
                  <a:gd name="connsiteY12" fmla="*/ 54881 h 123483"/>
                  <a:gd name="connsiteX13" fmla="*/ 0 w 41732"/>
                  <a:gd name="connsiteY13" fmla="*/ 54881 h 123483"/>
                  <a:gd name="connsiteX14" fmla="*/ 0 w 41732"/>
                  <a:gd name="connsiteY14" fmla="*/ 45734 h 123483"/>
                  <a:gd name="connsiteX15" fmla="*/ 13149 w 41732"/>
                  <a:gd name="connsiteY15" fmla="*/ 45734 h 123483"/>
                  <a:gd name="connsiteX16" fmla="*/ 13720 w 41732"/>
                  <a:gd name="connsiteY16" fmla="*/ 18294 h 123483"/>
                  <a:gd name="connsiteX17" fmla="*/ 13720 w 41732"/>
                  <a:gd name="connsiteY17" fmla="*/ 18294 h 12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732" h="123483">
                    <a:moveTo>
                      <a:pt x="13720" y="18294"/>
                    </a:moveTo>
                    <a:cubicBezTo>
                      <a:pt x="13720" y="4002"/>
                      <a:pt x="22867" y="0"/>
                      <a:pt x="31442" y="0"/>
                    </a:cubicBezTo>
                    <a:cubicBezTo>
                      <a:pt x="37159" y="0"/>
                      <a:pt x="41733" y="572"/>
                      <a:pt x="41733" y="572"/>
                    </a:cubicBezTo>
                    <a:lnTo>
                      <a:pt x="41733" y="9719"/>
                    </a:lnTo>
                    <a:cubicBezTo>
                      <a:pt x="41733" y="9719"/>
                      <a:pt x="36588" y="9147"/>
                      <a:pt x="33729" y="9147"/>
                    </a:cubicBezTo>
                    <a:cubicBezTo>
                      <a:pt x="26869" y="9147"/>
                      <a:pt x="24011" y="12005"/>
                      <a:pt x="24011" y="19437"/>
                    </a:cubicBezTo>
                    <a:lnTo>
                      <a:pt x="24011" y="45734"/>
                    </a:lnTo>
                    <a:lnTo>
                      <a:pt x="40018" y="45734"/>
                    </a:lnTo>
                    <a:lnTo>
                      <a:pt x="40018" y="54881"/>
                    </a:lnTo>
                    <a:lnTo>
                      <a:pt x="24011" y="54881"/>
                    </a:lnTo>
                    <a:lnTo>
                      <a:pt x="24011" y="123483"/>
                    </a:lnTo>
                    <a:lnTo>
                      <a:pt x="13149" y="123483"/>
                    </a:lnTo>
                    <a:lnTo>
                      <a:pt x="13149" y="54881"/>
                    </a:lnTo>
                    <a:lnTo>
                      <a:pt x="0" y="54881"/>
                    </a:lnTo>
                    <a:lnTo>
                      <a:pt x="0" y="45734"/>
                    </a:lnTo>
                    <a:lnTo>
                      <a:pt x="13149" y="45734"/>
                    </a:lnTo>
                    <a:lnTo>
                      <a:pt x="13720" y="18294"/>
                    </a:lnTo>
                    <a:lnTo>
                      <a:pt x="13720" y="18294"/>
                    </a:lnTo>
                    <a:close/>
                  </a:path>
                </a:pathLst>
              </a:custGeom>
              <a:solidFill>
                <a:srgbClr val="231F20"/>
              </a:solidFill>
              <a:ln w="5707" cap="flat">
                <a:noFill/>
                <a:prstDash val="solid"/>
                <a:miter/>
              </a:ln>
            </p:spPr>
            <p:txBody>
              <a:bodyPr rtlCol="0" anchor="ctr"/>
              <a:lstStyle/>
              <a:p>
                <a:endParaRPr lang="en-US"/>
              </a:p>
            </p:txBody>
          </p:sp>
          <p:sp>
            <p:nvSpPr>
              <p:cNvPr id="52" name="Freeform 79">
                <a:extLst>
                  <a:ext uri="{FF2B5EF4-FFF2-40B4-BE49-F238E27FC236}">
                    <a16:creationId xmlns:a16="http://schemas.microsoft.com/office/drawing/2014/main" id="{2847B43E-2833-5CEC-B943-3554C4E92E12}"/>
                  </a:ext>
                </a:extLst>
              </p:cNvPr>
              <p:cNvSpPr/>
              <p:nvPr/>
            </p:nvSpPr>
            <p:spPr>
              <a:xfrm>
                <a:off x="1717730" y="6417229"/>
                <a:ext cx="124054" cy="126913"/>
              </a:xfrm>
              <a:custGeom>
                <a:avLst/>
                <a:gdLst>
                  <a:gd name="connsiteX0" fmla="*/ 64028 w 124054"/>
                  <a:gd name="connsiteY0" fmla="*/ 104618 h 126913"/>
                  <a:gd name="connsiteX1" fmla="*/ 97186 w 124054"/>
                  <a:gd name="connsiteY1" fmla="*/ 81179 h 126913"/>
                  <a:gd name="connsiteX2" fmla="*/ 124055 w 124054"/>
                  <a:gd name="connsiteY2" fmla="*/ 81179 h 126913"/>
                  <a:gd name="connsiteX3" fmla="*/ 64028 w 124054"/>
                  <a:gd name="connsiteY3" fmla="*/ 126913 h 126913"/>
                  <a:gd name="connsiteX4" fmla="*/ 0 w 124054"/>
                  <a:gd name="connsiteY4" fmla="*/ 63457 h 126913"/>
                  <a:gd name="connsiteX5" fmla="*/ 64028 w 124054"/>
                  <a:gd name="connsiteY5" fmla="*/ 0 h 126913"/>
                  <a:gd name="connsiteX6" fmla="*/ 124055 w 124054"/>
                  <a:gd name="connsiteY6" fmla="*/ 45734 h 126913"/>
                  <a:gd name="connsiteX7" fmla="*/ 97186 w 124054"/>
                  <a:gd name="connsiteY7" fmla="*/ 45734 h 126913"/>
                  <a:gd name="connsiteX8" fmla="*/ 64028 w 124054"/>
                  <a:gd name="connsiteY8" fmla="*/ 22296 h 126913"/>
                  <a:gd name="connsiteX9" fmla="*/ 25154 w 124054"/>
                  <a:gd name="connsiteY9" fmla="*/ 63457 h 126913"/>
                  <a:gd name="connsiteX10" fmla="*/ 64028 w 124054"/>
                  <a:gd name="connsiteY10" fmla="*/ 104618 h 126913"/>
                  <a:gd name="connsiteX11" fmla="*/ 64028 w 124054"/>
                  <a:gd name="connsiteY11" fmla="*/ 104618 h 12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054" h="126913">
                    <a:moveTo>
                      <a:pt x="64028" y="104618"/>
                    </a:moveTo>
                    <a:cubicBezTo>
                      <a:pt x="80607" y="104618"/>
                      <a:pt x="92612" y="96042"/>
                      <a:pt x="97186" y="81179"/>
                    </a:cubicBezTo>
                    <a:lnTo>
                      <a:pt x="124055" y="81179"/>
                    </a:lnTo>
                    <a:cubicBezTo>
                      <a:pt x="116623" y="110334"/>
                      <a:pt x="91469" y="126913"/>
                      <a:pt x="64028" y="126913"/>
                    </a:cubicBezTo>
                    <a:cubicBezTo>
                      <a:pt x="28012" y="126913"/>
                      <a:pt x="0" y="100616"/>
                      <a:pt x="0" y="63457"/>
                    </a:cubicBezTo>
                    <a:cubicBezTo>
                      <a:pt x="0" y="26297"/>
                      <a:pt x="28012" y="0"/>
                      <a:pt x="64028" y="0"/>
                    </a:cubicBezTo>
                    <a:cubicBezTo>
                      <a:pt x="92041" y="0"/>
                      <a:pt x="117195" y="16579"/>
                      <a:pt x="124055" y="45734"/>
                    </a:cubicBezTo>
                    <a:lnTo>
                      <a:pt x="97186" y="45734"/>
                    </a:lnTo>
                    <a:cubicBezTo>
                      <a:pt x="92612" y="30871"/>
                      <a:pt x="80035" y="22296"/>
                      <a:pt x="64028" y="22296"/>
                    </a:cubicBezTo>
                    <a:cubicBezTo>
                      <a:pt x="40589" y="22296"/>
                      <a:pt x="25154" y="40018"/>
                      <a:pt x="25154" y="63457"/>
                    </a:cubicBezTo>
                    <a:cubicBezTo>
                      <a:pt x="25154" y="86896"/>
                      <a:pt x="41161" y="104618"/>
                      <a:pt x="64028" y="104618"/>
                    </a:cubicBezTo>
                    <a:lnTo>
                      <a:pt x="64028" y="104618"/>
                    </a:lnTo>
                    <a:close/>
                  </a:path>
                </a:pathLst>
              </a:custGeom>
              <a:solidFill>
                <a:srgbClr val="231F20"/>
              </a:solidFill>
              <a:ln w="5707" cap="flat">
                <a:noFill/>
                <a:prstDash val="solid"/>
                <a:miter/>
              </a:ln>
            </p:spPr>
            <p:txBody>
              <a:bodyPr rtlCol="0" anchor="ctr"/>
              <a:lstStyle/>
              <a:p>
                <a:endParaRPr lang="en-US"/>
              </a:p>
            </p:txBody>
          </p:sp>
          <p:sp>
            <p:nvSpPr>
              <p:cNvPr id="53" name="Freeform 80">
                <a:extLst>
                  <a:ext uri="{FF2B5EF4-FFF2-40B4-BE49-F238E27FC236}">
                    <a16:creationId xmlns:a16="http://schemas.microsoft.com/office/drawing/2014/main" id="{3F02E406-4A6C-7592-238C-A5BACDA2ABEE}"/>
                  </a:ext>
                </a:extLst>
              </p:cNvPr>
              <p:cNvSpPr/>
              <p:nvPr/>
            </p:nvSpPr>
            <p:spPr>
              <a:xfrm>
                <a:off x="1856077" y="6419516"/>
                <a:ext cx="22867" cy="122911"/>
              </a:xfrm>
              <a:custGeom>
                <a:avLst/>
                <a:gdLst>
                  <a:gd name="connsiteX0" fmla="*/ 22867 w 22867"/>
                  <a:gd name="connsiteY0" fmla="*/ 122911 h 122911"/>
                  <a:gd name="connsiteX1" fmla="*/ 0 w 22867"/>
                  <a:gd name="connsiteY1" fmla="*/ 122911 h 122911"/>
                  <a:gd name="connsiteX2" fmla="*/ 0 w 22867"/>
                  <a:gd name="connsiteY2" fmla="*/ 0 h 122911"/>
                  <a:gd name="connsiteX3" fmla="*/ 22867 w 22867"/>
                  <a:gd name="connsiteY3" fmla="*/ 0 h 122911"/>
                  <a:gd name="connsiteX4" fmla="*/ 22867 w 22867"/>
                  <a:gd name="connsiteY4" fmla="*/ 122911 h 122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7" h="122911">
                    <a:moveTo>
                      <a:pt x="22867" y="122911"/>
                    </a:moveTo>
                    <a:lnTo>
                      <a:pt x="0" y="122911"/>
                    </a:lnTo>
                    <a:lnTo>
                      <a:pt x="0" y="0"/>
                    </a:lnTo>
                    <a:lnTo>
                      <a:pt x="22867" y="0"/>
                    </a:lnTo>
                    <a:lnTo>
                      <a:pt x="22867" y="122911"/>
                    </a:lnTo>
                    <a:close/>
                  </a:path>
                </a:pathLst>
              </a:custGeom>
              <a:solidFill>
                <a:srgbClr val="231F20"/>
              </a:solidFill>
              <a:ln w="5707" cap="flat">
                <a:noFill/>
                <a:prstDash val="solid"/>
                <a:miter/>
              </a:ln>
            </p:spPr>
            <p:txBody>
              <a:bodyPr rtlCol="0" anchor="ctr"/>
              <a:lstStyle/>
              <a:p>
                <a:endParaRPr lang="en-US"/>
              </a:p>
            </p:txBody>
          </p:sp>
          <p:sp>
            <p:nvSpPr>
              <p:cNvPr id="54" name="Freeform 81">
                <a:extLst>
                  <a:ext uri="{FF2B5EF4-FFF2-40B4-BE49-F238E27FC236}">
                    <a16:creationId xmlns:a16="http://schemas.microsoft.com/office/drawing/2014/main" id="{802FC094-52C6-93E6-28C8-CACED4C27E15}"/>
                  </a:ext>
                </a:extLst>
              </p:cNvPr>
              <p:cNvSpPr/>
              <p:nvPr/>
            </p:nvSpPr>
            <p:spPr>
              <a:xfrm>
                <a:off x="1892665" y="6460105"/>
                <a:ext cx="73175" cy="84608"/>
              </a:xfrm>
              <a:custGeom>
                <a:avLst/>
                <a:gdLst>
                  <a:gd name="connsiteX0" fmla="*/ 50308 w 73175"/>
                  <a:gd name="connsiteY0" fmla="*/ 29156 h 84608"/>
                  <a:gd name="connsiteX1" fmla="*/ 37159 w 73175"/>
                  <a:gd name="connsiteY1" fmla="*/ 19437 h 84608"/>
                  <a:gd name="connsiteX2" fmla="*/ 13149 w 73175"/>
                  <a:gd name="connsiteY2" fmla="*/ 26869 h 84608"/>
                  <a:gd name="connsiteX3" fmla="*/ 4002 w 73175"/>
                  <a:gd name="connsiteY3" fmla="*/ 9719 h 84608"/>
                  <a:gd name="connsiteX4" fmla="*/ 38303 w 73175"/>
                  <a:gd name="connsiteY4" fmla="*/ 0 h 84608"/>
                  <a:gd name="connsiteX5" fmla="*/ 73175 w 73175"/>
                  <a:gd name="connsiteY5" fmla="*/ 29727 h 84608"/>
                  <a:gd name="connsiteX6" fmla="*/ 73175 w 73175"/>
                  <a:gd name="connsiteY6" fmla="*/ 82322 h 84608"/>
                  <a:gd name="connsiteX7" fmla="*/ 50308 w 73175"/>
                  <a:gd name="connsiteY7" fmla="*/ 82322 h 84608"/>
                  <a:gd name="connsiteX8" fmla="*/ 50308 w 73175"/>
                  <a:gd name="connsiteY8" fmla="*/ 74890 h 84608"/>
                  <a:gd name="connsiteX9" fmla="*/ 28012 w 73175"/>
                  <a:gd name="connsiteY9" fmla="*/ 84609 h 84608"/>
                  <a:gd name="connsiteX10" fmla="*/ 0 w 73175"/>
                  <a:gd name="connsiteY10" fmla="*/ 59455 h 84608"/>
                  <a:gd name="connsiteX11" fmla="*/ 29156 w 73175"/>
                  <a:gd name="connsiteY11" fmla="*/ 34873 h 84608"/>
                  <a:gd name="connsiteX12" fmla="*/ 45163 w 73175"/>
                  <a:gd name="connsiteY12" fmla="*/ 34873 h 84608"/>
                  <a:gd name="connsiteX13" fmla="*/ 50880 w 73175"/>
                  <a:gd name="connsiteY13" fmla="*/ 30299 h 84608"/>
                  <a:gd name="connsiteX14" fmla="*/ 50308 w 73175"/>
                  <a:gd name="connsiteY14" fmla="*/ 29156 h 84608"/>
                  <a:gd name="connsiteX15" fmla="*/ 50308 w 73175"/>
                  <a:gd name="connsiteY15" fmla="*/ 29156 h 84608"/>
                  <a:gd name="connsiteX16" fmla="*/ 50308 w 73175"/>
                  <a:gd name="connsiteY16" fmla="*/ 53738 h 84608"/>
                  <a:gd name="connsiteX17" fmla="*/ 50308 w 73175"/>
                  <a:gd name="connsiteY17" fmla="*/ 48021 h 84608"/>
                  <a:gd name="connsiteX18" fmla="*/ 43448 w 73175"/>
                  <a:gd name="connsiteY18" fmla="*/ 49736 h 84608"/>
                  <a:gd name="connsiteX19" fmla="*/ 34872 w 73175"/>
                  <a:gd name="connsiteY19" fmla="*/ 49736 h 84608"/>
                  <a:gd name="connsiteX20" fmla="*/ 23439 w 73175"/>
                  <a:gd name="connsiteY20" fmla="*/ 58312 h 84608"/>
                  <a:gd name="connsiteX21" fmla="*/ 34872 w 73175"/>
                  <a:gd name="connsiteY21" fmla="*/ 68030 h 84608"/>
                  <a:gd name="connsiteX22" fmla="*/ 50308 w 73175"/>
                  <a:gd name="connsiteY22" fmla="*/ 53738 h 84608"/>
                  <a:gd name="connsiteX23" fmla="*/ 50308 w 73175"/>
                  <a:gd name="connsiteY23" fmla="*/ 53738 h 8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3175" h="84608">
                    <a:moveTo>
                      <a:pt x="50308" y="29156"/>
                    </a:moveTo>
                    <a:cubicBezTo>
                      <a:pt x="50308" y="23439"/>
                      <a:pt x="45734" y="19437"/>
                      <a:pt x="37159" y="19437"/>
                    </a:cubicBezTo>
                    <a:cubicBezTo>
                      <a:pt x="29156" y="19437"/>
                      <a:pt x="18865" y="23439"/>
                      <a:pt x="13149" y="26869"/>
                    </a:cubicBezTo>
                    <a:lnTo>
                      <a:pt x="4002" y="9719"/>
                    </a:lnTo>
                    <a:cubicBezTo>
                      <a:pt x="4002" y="9719"/>
                      <a:pt x="18865" y="0"/>
                      <a:pt x="38303" y="0"/>
                    </a:cubicBezTo>
                    <a:cubicBezTo>
                      <a:pt x="56596" y="0"/>
                      <a:pt x="73175" y="8575"/>
                      <a:pt x="73175" y="29727"/>
                    </a:cubicBezTo>
                    <a:lnTo>
                      <a:pt x="73175" y="82322"/>
                    </a:lnTo>
                    <a:lnTo>
                      <a:pt x="50308" y="82322"/>
                    </a:lnTo>
                    <a:lnTo>
                      <a:pt x="50308" y="74890"/>
                    </a:lnTo>
                    <a:cubicBezTo>
                      <a:pt x="46306" y="81179"/>
                      <a:pt x="37159" y="84609"/>
                      <a:pt x="28012" y="84609"/>
                    </a:cubicBezTo>
                    <a:cubicBezTo>
                      <a:pt x="10862" y="84609"/>
                      <a:pt x="0" y="72604"/>
                      <a:pt x="0" y="59455"/>
                    </a:cubicBezTo>
                    <a:cubicBezTo>
                      <a:pt x="0" y="44020"/>
                      <a:pt x="11434" y="34873"/>
                      <a:pt x="29156" y="34873"/>
                    </a:cubicBezTo>
                    <a:lnTo>
                      <a:pt x="45163" y="34873"/>
                    </a:lnTo>
                    <a:cubicBezTo>
                      <a:pt x="49164" y="34873"/>
                      <a:pt x="50880" y="33158"/>
                      <a:pt x="50880" y="30299"/>
                    </a:cubicBezTo>
                    <a:lnTo>
                      <a:pt x="50308" y="29156"/>
                    </a:lnTo>
                    <a:lnTo>
                      <a:pt x="50308" y="29156"/>
                    </a:lnTo>
                    <a:close/>
                    <a:moveTo>
                      <a:pt x="50308" y="53738"/>
                    </a:moveTo>
                    <a:lnTo>
                      <a:pt x="50308" y="48021"/>
                    </a:lnTo>
                    <a:cubicBezTo>
                      <a:pt x="49164" y="49165"/>
                      <a:pt x="46306" y="49736"/>
                      <a:pt x="43448" y="49736"/>
                    </a:cubicBezTo>
                    <a:lnTo>
                      <a:pt x="34872" y="49736"/>
                    </a:lnTo>
                    <a:cubicBezTo>
                      <a:pt x="27441" y="49736"/>
                      <a:pt x="23439" y="53166"/>
                      <a:pt x="23439" y="58312"/>
                    </a:cubicBezTo>
                    <a:cubicBezTo>
                      <a:pt x="23439" y="63457"/>
                      <a:pt x="28012" y="68030"/>
                      <a:pt x="34872" y="68030"/>
                    </a:cubicBezTo>
                    <a:cubicBezTo>
                      <a:pt x="42876" y="68030"/>
                      <a:pt x="50308" y="63457"/>
                      <a:pt x="50308" y="53738"/>
                    </a:cubicBezTo>
                    <a:lnTo>
                      <a:pt x="50308" y="53738"/>
                    </a:lnTo>
                    <a:close/>
                  </a:path>
                </a:pathLst>
              </a:custGeom>
              <a:solidFill>
                <a:srgbClr val="231F20"/>
              </a:solidFill>
              <a:ln w="5707" cap="flat">
                <a:noFill/>
                <a:prstDash val="solid"/>
                <a:miter/>
              </a:ln>
            </p:spPr>
            <p:txBody>
              <a:bodyPr rtlCol="0" anchor="ctr"/>
              <a:lstStyle/>
              <a:p>
                <a:endParaRPr lang="en-US"/>
              </a:p>
            </p:txBody>
          </p:sp>
          <p:sp>
            <p:nvSpPr>
              <p:cNvPr id="55" name="Freeform 82">
                <a:extLst>
                  <a:ext uri="{FF2B5EF4-FFF2-40B4-BE49-F238E27FC236}">
                    <a16:creationId xmlns:a16="http://schemas.microsoft.com/office/drawing/2014/main" id="{6F9238F1-E290-1463-2AF4-2F30C0FC7607}"/>
                  </a:ext>
                </a:extLst>
              </p:cNvPr>
              <p:cNvSpPr/>
              <p:nvPr/>
            </p:nvSpPr>
            <p:spPr>
              <a:xfrm>
                <a:off x="1984705" y="6460677"/>
                <a:ext cx="49164" cy="81750"/>
              </a:xfrm>
              <a:custGeom>
                <a:avLst/>
                <a:gdLst>
                  <a:gd name="connsiteX0" fmla="*/ 49165 w 49164"/>
                  <a:gd name="connsiteY0" fmla="*/ 24011 h 81750"/>
                  <a:gd name="connsiteX1" fmla="*/ 39446 w 49164"/>
                  <a:gd name="connsiteY1" fmla="*/ 24011 h 81750"/>
                  <a:gd name="connsiteX2" fmla="*/ 22867 w 49164"/>
                  <a:gd name="connsiteY2" fmla="*/ 43448 h 81750"/>
                  <a:gd name="connsiteX3" fmla="*/ 22867 w 49164"/>
                  <a:gd name="connsiteY3" fmla="*/ 81750 h 81750"/>
                  <a:gd name="connsiteX4" fmla="*/ 0 w 49164"/>
                  <a:gd name="connsiteY4" fmla="*/ 81750 h 81750"/>
                  <a:gd name="connsiteX5" fmla="*/ 0 w 49164"/>
                  <a:gd name="connsiteY5" fmla="*/ 1143 h 81750"/>
                  <a:gd name="connsiteX6" fmla="*/ 22296 w 49164"/>
                  <a:gd name="connsiteY6" fmla="*/ 1143 h 81750"/>
                  <a:gd name="connsiteX7" fmla="*/ 22296 w 49164"/>
                  <a:gd name="connsiteY7" fmla="*/ 13720 h 81750"/>
                  <a:gd name="connsiteX8" fmla="*/ 42876 w 49164"/>
                  <a:gd name="connsiteY8" fmla="*/ 0 h 81750"/>
                  <a:gd name="connsiteX9" fmla="*/ 49165 w 49164"/>
                  <a:gd name="connsiteY9" fmla="*/ 572 h 81750"/>
                  <a:gd name="connsiteX10" fmla="*/ 49165 w 49164"/>
                  <a:gd name="connsiteY10" fmla="*/ 24011 h 81750"/>
                  <a:gd name="connsiteX11" fmla="*/ 49165 w 49164"/>
                  <a:gd name="connsiteY11" fmla="*/ 24011 h 8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164" h="81750">
                    <a:moveTo>
                      <a:pt x="49165" y="24011"/>
                    </a:moveTo>
                    <a:lnTo>
                      <a:pt x="39446" y="24011"/>
                    </a:lnTo>
                    <a:cubicBezTo>
                      <a:pt x="28013" y="24011"/>
                      <a:pt x="22867" y="29156"/>
                      <a:pt x="22867" y="43448"/>
                    </a:cubicBezTo>
                    <a:lnTo>
                      <a:pt x="22867" y="81750"/>
                    </a:lnTo>
                    <a:lnTo>
                      <a:pt x="0" y="81750"/>
                    </a:lnTo>
                    <a:lnTo>
                      <a:pt x="0" y="1143"/>
                    </a:lnTo>
                    <a:lnTo>
                      <a:pt x="22296" y="1143"/>
                    </a:lnTo>
                    <a:lnTo>
                      <a:pt x="22296" y="13720"/>
                    </a:lnTo>
                    <a:cubicBezTo>
                      <a:pt x="25154" y="5145"/>
                      <a:pt x="33158" y="0"/>
                      <a:pt x="42876" y="0"/>
                    </a:cubicBezTo>
                    <a:cubicBezTo>
                      <a:pt x="45163" y="0"/>
                      <a:pt x="46878" y="0"/>
                      <a:pt x="49165" y="572"/>
                    </a:cubicBezTo>
                    <a:lnTo>
                      <a:pt x="49165" y="24011"/>
                    </a:lnTo>
                    <a:lnTo>
                      <a:pt x="49165" y="24011"/>
                    </a:lnTo>
                    <a:close/>
                  </a:path>
                </a:pathLst>
              </a:custGeom>
              <a:solidFill>
                <a:srgbClr val="231F20"/>
              </a:solidFill>
              <a:ln w="5707" cap="flat">
                <a:noFill/>
                <a:prstDash val="solid"/>
                <a:miter/>
              </a:ln>
            </p:spPr>
            <p:txBody>
              <a:bodyPr rtlCol="0" anchor="ctr"/>
              <a:lstStyle/>
              <a:p>
                <a:endParaRPr lang="en-US"/>
              </a:p>
            </p:txBody>
          </p:sp>
          <p:sp>
            <p:nvSpPr>
              <p:cNvPr id="56" name="Freeform 83">
                <a:extLst>
                  <a:ext uri="{FF2B5EF4-FFF2-40B4-BE49-F238E27FC236}">
                    <a16:creationId xmlns:a16="http://schemas.microsoft.com/office/drawing/2014/main" id="{5BD94396-2777-9B0B-E483-B762B1D7BE39}"/>
                  </a:ext>
                </a:extLst>
              </p:cNvPr>
              <p:cNvSpPr/>
              <p:nvPr/>
            </p:nvSpPr>
            <p:spPr>
              <a:xfrm>
                <a:off x="2040158" y="6419516"/>
                <a:ext cx="36587" cy="122911"/>
              </a:xfrm>
              <a:custGeom>
                <a:avLst/>
                <a:gdLst>
                  <a:gd name="connsiteX0" fmla="*/ 34301 w 36587"/>
                  <a:gd name="connsiteY0" fmla="*/ 122911 h 122911"/>
                  <a:gd name="connsiteX1" fmla="*/ 11434 w 36587"/>
                  <a:gd name="connsiteY1" fmla="*/ 122911 h 122911"/>
                  <a:gd name="connsiteX2" fmla="*/ 11434 w 36587"/>
                  <a:gd name="connsiteY2" fmla="*/ 61742 h 122911"/>
                  <a:gd name="connsiteX3" fmla="*/ 0 w 36587"/>
                  <a:gd name="connsiteY3" fmla="*/ 61742 h 122911"/>
                  <a:gd name="connsiteX4" fmla="*/ 0 w 36587"/>
                  <a:gd name="connsiteY4" fmla="*/ 42304 h 122911"/>
                  <a:gd name="connsiteX5" fmla="*/ 34301 w 36587"/>
                  <a:gd name="connsiteY5" fmla="*/ 42304 h 122911"/>
                  <a:gd name="connsiteX6" fmla="*/ 34301 w 36587"/>
                  <a:gd name="connsiteY6" fmla="*/ 122911 h 122911"/>
                  <a:gd name="connsiteX7" fmla="*/ 34301 w 36587"/>
                  <a:gd name="connsiteY7" fmla="*/ 122911 h 122911"/>
                  <a:gd name="connsiteX8" fmla="*/ 21724 w 36587"/>
                  <a:gd name="connsiteY8" fmla="*/ 0 h 122911"/>
                  <a:gd name="connsiteX9" fmla="*/ 36588 w 36587"/>
                  <a:gd name="connsiteY9" fmla="*/ 14864 h 122911"/>
                  <a:gd name="connsiteX10" fmla="*/ 21724 w 36587"/>
                  <a:gd name="connsiteY10" fmla="*/ 29727 h 122911"/>
                  <a:gd name="connsiteX11" fmla="*/ 7432 w 36587"/>
                  <a:gd name="connsiteY11" fmla="*/ 14864 h 122911"/>
                  <a:gd name="connsiteX12" fmla="*/ 21724 w 36587"/>
                  <a:gd name="connsiteY12" fmla="*/ 0 h 12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587" h="122911">
                    <a:moveTo>
                      <a:pt x="34301" y="122911"/>
                    </a:moveTo>
                    <a:lnTo>
                      <a:pt x="11434" y="122911"/>
                    </a:lnTo>
                    <a:lnTo>
                      <a:pt x="11434" y="61742"/>
                    </a:lnTo>
                    <a:lnTo>
                      <a:pt x="0" y="61742"/>
                    </a:lnTo>
                    <a:lnTo>
                      <a:pt x="0" y="42304"/>
                    </a:lnTo>
                    <a:lnTo>
                      <a:pt x="34301" y="42304"/>
                    </a:lnTo>
                    <a:lnTo>
                      <a:pt x="34301" y="122911"/>
                    </a:lnTo>
                    <a:lnTo>
                      <a:pt x="34301" y="122911"/>
                    </a:lnTo>
                    <a:close/>
                    <a:moveTo>
                      <a:pt x="21724" y="0"/>
                    </a:moveTo>
                    <a:cubicBezTo>
                      <a:pt x="29727" y="0"/>
                      <a:pt x="36588" y="6860"/>
                      <a:pt x="36588" y="14864"/>
                    </a:cubicBezTo>
                    <a:cubicBezTo>
                      <a:pt x="36588" y="22867"/>
                      <a:pt x="30299" y="29727"/>
                      <a:pt x="21724" y="29727"/>
                    </a:cubicBezTo>
                    <a:cubicBezTo>
                      <a:pt x="13149" y="29727"/>
                      <a:pt x="7432" y="23439"/>
                      <a:pt x="7432" y="14864"/>
                    </a:cubicBezTo>
                    <a:cubicBezTo>
                      <a:pt x="7432" y="6288"/>
                      <a:pt x="13720" y="0"/>
                      <a:pt x="21724" y="0"/>
                    </a:cubicBezTo>
                    <a:close/>
                  </a:path>
                </a:pathLst>
              </a:custGeom>
              <a:solidFill>
                <a:srgbClr val="231F20"/>
              </a:solidFill>
              <a:ln w="5707" cap="flat">
                <a:noFill/>
                <a:prstDash val="solid"/>
                <a:miter/>
              </a:ln>
            </p:spPr>
            <p:txBody>
              <a:bodyPr rtlCol="0" anchor="ctr"/>
              <a:lstStyle/>
              <a:p>
                <a:endParaRPr lang="en-US"/>
              </a:p>
            </p:txBody>
          </p:sp>
          <p:sp>
            <p:nvSpPr>
              <p:cNvPr id="57" name="Freeform 84">
                <a:extLst>
                  <a:ext uri="{FF2B5EF4-FFF2-40B4-BE49-F238E27FC236}">
                    <a16:creationId xmlns:a16="http://schemas.microsoft.com/office/drawing/2014/main" id="{435C2D21-D862-216C-DE6C-E2E873D475F8}"/>
                  </a:ext>
                </a:extLst>
              </p:cNvPr>
              <p:cNvSpPr/>
              <p:nvPr/>
            </p:nvSpPr>
            <p:spPr>
              <a:xfrm>
                <a:off x="2086465" y="6461821"/>
                <a:ext cx="84036" cy="80607"/>
              </a:xfrm>
              <a:custGeom>
                <a:avLst/>
                <a:gdLst>
                  <a:gd name="connsiteX0" fmla="*/ 41733 w 84036"/>
                  <a:gd name="connsiteY0" fmla="*/ 56025 h 80607"/>
                  <a:gd name="connsiteX1" fmla="*/ 60027 w 84036"/>
                  <a:gd name="connsiteY1" fmla="*/ 0 h 80607"/>
                  <a:gd name="connsiteX2" fmla="*/ 84037 w 84036"/>
                  <a:gd name="connsiteY2" fmla="*/ 0 h 80607"/>
                  <a:gd name="connsiteX3" fmla="*/ 55453 w 84036"/>
                  <a:gd name="connsiteY3" fmla="*/ 80607 h 80607"/>
                  <a:gd name="connsiteX4" fmla="*/ 27441 w 84036"/>
                  <a:gd name="connsiteY4" fmla="*/ 80607 h 80607"/>
                  <a:gd name="connsiteX5" fmla="*/ 0 w 84036"/>
                  <a:gd name="connsiteY5" fmla="*/ 0 h 80607"/>
                  <a:gd name="connsiteX6" fmla="*/ 24582 w 84036"/>
                  <a:gd name="connsiteY6" fmla="*/ 0 h 80607"/>
                  <a:gd name="connsiteX7" fmla="*/ 41733 w 84036"/>
                  <a:gd name="connsiteY7" fmla="*/ 56025 h 80607"/>
                  <a:gd name="connsiteX8" fmla="*/ 41733 w 84036"/>
                  <a:gd name="connsiteY8" fmla="*/ 56025 h 80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036" h="80607">
                    <a:moveTo>
                      <a:pt x="41733" y="56025"/>
                    </a:moveTo>
                    <a:lnTo>
                      <a:pt x="60027" y="0"/>
                    </a:lnTo>
                    <a:lnTo>
                      <a:pt x="84037" y="0"/>
                    </a:lnTo>
                    <a:lnTo>
                      <a:pt x="55453" y="80607"/>
                    </a:lnTo>
                    <a:lnTo>
                      <a:pt x="27441" y="80607"/>
                    </a:lnTo>
                    <a:lnTo>
                      <a:pt x="0" y="0"/>
                    </a:lnTo>
                    <a:lnTo>
                      <a:pt x="24582" y="0"/>
                    </a:lnTo>
                    <a:lnTo>
                      <a:pt x="41733" y="56025"/>
                    </a:lnTo>
                    <a:lnTo>
                      <a:pt x="41733" y="56025"/>
                    </a:lnTo>
                    <a:close/>
                  </a:path>
                </a:pathLst>
              </a:custGeom>
              <a:solidFill>
                <a:srgbClr val="231F20"/>
              </a:solidFill>
              <a:ln w="5707" cap="flat">
                <a:noFill/>
                <a:prstDash val="solid"/>
                <a:miter/>
              </a:ln>
            </p:spPr>
            <p:txBody>
              <a:bodyPr rtlCol="0" anchor="ctr"/>
              <a:lstStyle/>
              <a:p>
                <a:endParaRPr lang="en-US"/>
              </a:p>
            </p:txBody>
          </p:sp>
          <p:sp>
            <p:nvSpPr>
              <p:cNvPr id="58" name="Freeform 85">
                <a:extLst>
                  <a:ext uri="{FF2B5EF4-FFF2-40B4-BE49-F238E27FC236}">
                    <a16:creationId xmlns:a16="http://schemas.microsoft.com/office/drawing/2014/main" id="{0E352F09-1F45-C2E6-86A5-5526A923FA88}"/>
                  </a:ext>
                </a:extLst>
              </p:cNvPr>
              <p:cNvSpPr/>
              <p:nvPr/>
            </p:nvSpPr>
            <p:spPr>
              <a:xfrm>
                <a:off x="2173932" y="6460105"/>
                <a:ext cx="73175" cy="84608"/>
              </a:xfrm>
              <a:custGeom>
                <a:avLst/>
                <a:gdLst>
                  <a:gd name="connsiteX0" fmla="*/ 50308 w 73175"/>
                  <a:gd name="connsiteY0" fmla="*/ 29156 h 84608"/>
                  <a:gd name="connsiteX1" fmla="*/ 37159 w 73175"/>
                  <a:gd name="connsiteY1" fmla="*/ 19437 h 84608"/>
                  <a:gd name="connsiteX2" fmla="*/ 13149 w 73175"/>
                  <a:gd name="connsiteY2" fmla="*/ 26869 h 84608"/>
                  <a:gd name="connsiteX3" fmla="*/ 4002 w 73175"/>
                  <a:gd name="connsiteY3" fmla="*/ 9719 h 84608"/>
                  <a:gd name="connsiteX4" fmla="*/ 38303 w 73175"/>
                  <a:gd name="connsiteY4" fmla="*/ 0 h 84608"/>
                  <a:gd name="connsiteX5" fmla="*/ 73175 w 73175"/>
                  <a:gd name="connsiteY5" fmla="*/ 29727 h 84608"/>
                  <a:gd name="connsiteX6" fmla="*/ 73175 w 73175"/>
                  <a:gd name="connsiteY6" fmla="*/ 82322 h 84608"/>
                  <a:gd name="connsiteX7" fmla="*/ 50308 w 73175"/>
                  <a:gd name="connsiteY7" fmla="*/ 82322 h 84608"/>
                  <a:gd name="connsiteX8" fmla="*/ 50308 w 73175"/>
                  <a:gd name="connsiteY8" fmla="*/ 74890 h 84608"/>
                  <a:gd name="connsiteX9" fmla="*/ 28012 w 73175"/>
                  <a:gd name="connsiteY9" fmla="*/ 84609 h 84608"/>
                  <a:gd name="connsiteX10" fmla="*/ 0 w 73175"/>
                  <a:gd name="connsiteY10" fmla="*/ 59455 h 84608"/>
                  <a:gd name="connsiteX11" fmla="*/ 29156 w 73175"/>
                  <a:gd name="connsiteY11" fmla="*/ 34873 h 84608"/>
                  <a:gd name="connsiteX12" fmla="*/ 45163 w 73175"/>
                  <a:gd name="connsiteY12" fmla="*/ 34873 h 84608"/>
                  <a:gd name="connsiteX13" fmla="*/ 50880 w 73175"/>
                  <a:gd name="connsiteY13" fmla="*/ 30299 h 84608"/>
                  <a:gd name="connsiteX14" fmla="*/ 50308 w 73175"/>
                  <a:gd name="connsiteY14" fmla="*/ 29156 h 84608"/>
                  <a:gd name="connsiteX15" fmla="*/ 50308 w 73175"/>
                  <a:gd name="connsiteY15" fmla="*/ 29156 h 84608"/>
                  <a:gd name="connsiteX16" fmla="*/ 50308 w 73175"/>
                  <a:gd name="connsiteY16" fmla="*/ 53738 h 84608"/>
                  <a:gd name="connsiteX17" fmla="*/ 50308 w 73175"/>
                  <a:gd name="connsiteY17" fmla="*/ 48021 h 84608"/>
                  <a:gd name="connsiteX18" fmla="*/ 43448 w 73175"/>
                  <a:gd name="connsiteY18" fmla="*/ 49736 h 84608"/>
                  <a:gd name="connsiteX19" fmla="*/ 34873 w 73175"/>
                  <a:gd name="connsiteY19" fmla="*/ 49736 h 84608"/>
                  <a:gd name="connsiteX20" fmla="*/ 23439 w 73175"/>
                  <a:gd name="connsiteY20" fmla="*/ 58312 h 84608"/>
                  <a:gd name="connsiteX21" fmla="*/ 34873 w 73175"/>
                  <a:gd name="connsiteY21" fmla="*/ 68030 h 84608"/>
                  <a:gd name="connsiteX22" fmla="*/ 50308 w 73175"/>
                  <a:gd name="connsiteY22" fmla="*/ 53738 h 84608"/>
                  <a:gd name="connsiteX23" fmla="*/ 50308 w 73175"/>
                  <a:gd name="connsiteY23" fmla="*/ 53738 h 8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3175" h="84608">
                    <a:moveTo>
                      <a:pt x="50308" y="29156"/>
                    </a:moveTo>
                    <a:cubicBezTo>
                      <a:pt x="50308" y="23439"/>
                      <a:pt x="45734" y="19437"/>
                      <a:pt x="37159" y="19437"/>
                    </a:cubicBezTo>
                    <a:cubicBezTo>
                      <a:pt x="29156" y="19437"/>
                      <a:pt x="18866" y="23439"/>
                      <a:pt x="13149" y="26869"/>
                    </a:cubicBezTo>
                    <a:lnTo>
                      <a:pt x="4002" y="9719"/>
                    </a:lnTo>
                    <a:cubicBezTo>
                      <a:pt x="4002" y="9719"/>
                      <a:pt x="18866" y="0"/>
                      <a:pt x="38303" y="0"/>
                    </a:cubicBezTo>
                    <a:cubicBezTo>
                      <a:pt x="56596" y="0"/>
                      <a:pt x="73175" y="8575"/>
                      <a:pt x="73175" y="29727"/>
                    </a:cubicBezTo>
                    <a:lnTo>
                      <a:pt x="73175" y="82322"/>
                    </a:lnTo>
                    <a:lnTo>
                      <a:pt x="50308" y="82322"/>
                    </a:lnTo>
                    <a:lnTo>
                      <a:pt x="50308" y="74890"/>
                    </a:lnTo>
                    <a:cubicBezTo>
                      <a:pt x="46306" y="81179"/>
                      <a:pt x="37159" y="84609"/>
                      <a:pt x="28012" y="84609"/>
                    </a:cubicBezTo>
                    <a:cubicBezTo>
                      <a:pt x="10862" y="84609"/>
                      <a:pt x="0" y="72604"/>
                      <a:pt x="0" y="59455"/>
                    </a:cubicBezTo>
                    <a:cubicBezTo>
                      <a:pt x="0" y="44020"/>
                      <a:pt x="11434" y="34873"/>
                      <a:pt x="29156" y="34873"/>
                    </a:cubicBezTo>
                    <a:lnTo>
                      <a:pt x="45163" y="34873"/>
                    </a:lnTo>
                    <a:cubicBezTo>
                      <a:pt x="49165" y="34873"/>
                      <a:pt x="50880" y="33158"/>
                      <a:pt x="50880" y="30299"/>
                    </a:cubicBezTo>
                    <a:lnTo>
                      <a:pt x="50308" y="29156"/>
                    </a:lnTo>
                    <a:lnTo>
                      <a:pt x="50308" y="29156"/>
                    </a:lnTo>
                    <a:close/>
                    <a:moveTo>
                      <a:pt x="50308" y="53738"/>
                    </a:moveTo>
                    <a:lnTo>
                      <a:pt x="50308" y="48021"/>
                    </a:lnTo>
                    <a:cubicBezTo>
                      <a:pt x="49165" y="49165"/>
                      <a:pt x="46306" y="49736"/>
                      <a:pt x="43448" y="49736"/>
                    </a:cubicBezTo>
                    <a:lnTo>
                      <a:pt x="34873" y="49736"/>
                    </a:lnTo>
                    <a:cubicBezTo>
                      <a:pt x="27441" y="49736"/>
                      <a:pt x="23439" y="53166"/>
                      <a:pt x="23439" y="58312"/>
                    </a:cubicBezTo>
                    <a:cubicBezTo>
                      <a:pt x="23439" y="63457"/>
                      <a:pt x="28012" y="68030"/>
                      <a:pt x="34873" y="68030"/>
                    </a:cubicBezTo>
                    <a:cubicBezTo>
                      <a:pt x="42876" y="68030"/>
                      <a:pt x="50308" y="63457"/>
                      <a:pt x="50308" y="53738"/>
                    </a:cubicBezTo>
                    <a:lnTo>
                      <a:pt x="50308" y="53738"/>
                    </a:lnTo>
                    <a:close/>
                  </a:path>
                </a:pathLst>
              </a:custGeom>
              <a:solidFill>
                <a:srgbClr val="231F20"/>
              </a:solidFill>
              <a:ln w="5707" cap="flat">
                <a:noFill/>
                <a:prstDash val="solid"/>
                <a:miter/>
              </a:ln>
            </p:spPr>
            <p:txBody>
              <a:bodyPr rtlCol="0" anchor="ctr"/>
              <a:lstStyle/>
              <a:p>
                <a:endParaRPr lang="en-US"/>
              </a:p>
            </p:txBody>
          </p:sp>
          <p:sp>
            <p:nvSpPr>
              <p:cNvPr id="59" name="Freeform 86">
                <a:extLst>
                  <a:ext uri="{FF2B5EF4-FFF2-40B4-BE49-F238E27FC236}">
                    <a16:creationId xmlns:a16="http://schemas.microsoft.com/office/drawing/2014/main" id="{07FD0931-9D26-E810-CB38-88A27495ECDD}"/>
                  </a:ext>
                </a:extLst>
              </p:cNvPr>
              <p:cNvSpPr/>
              <p:nvPr/>
            </p:nvSpPr>
            <p:spPr>
              <a:xfrm>
                <a:off x="2259112" y="6431521"/>
                <a:ext cx="53166" cy="112049"/>
              </a:xfrm>
              <a:custGeom>
                <a:avLst/>
                <a:gdLst>
                  <a:gd name="connsiteX0" fmla="*/ 35444 w 53166"/>
                  <a:gd name="connsiteY0" fmla="*/ 0 h 112049"/>
                  <a:gd name="connsiteX1" fmla="*/ 35444 w 53166"/>
                  <a:gd name="connsiteY1" fmla="*/ 30299 h 112049"/>
                  <a:gd name="connsiteX2" fmla="*/ 52595 w 53166"/>
                  <a:gd name="connsiteY2" fmla="*/ 30299 h 112049"/>
                  <a:gd name="connsiteX3" fmla="*/ 52595 w 53166"/>
                  <a:gd name="connsiteY3" fmla="*/ 49736 h 112049"/>
                  <a:gd name="connsiteX4" fmla="*/ 35444 w 53166"/>
                  <a:gd name="connsiteY4" fmla="*/ 49736 h 112049"/>
                  <a:gd name="connsiteX5" fmla="*/ 35444 w 53166"/>
                  <a:gd name="connsiteY5" fmla="*/ 86324 h 112049"/>
                  <a:gd name="connsiteX6" fmla="*/ 42876 w 53166"/>
                  <a:gd name="connsiteY6" fmla="*/ 92041 h 112049"/>
                  <a:gd name="connsiteX7" fmla="*/ 53166 w 53166"/>
                  <a:gd name="connsiteY7" fmla="*/ 91469 h 112049"/>
                  <a:gd name="connsiteX8" fmla="*/ 53166 w 53166"/>
                  <a:gd name="connsiteY8" fmla="*/ 110906 h 112049"/>
                  <a:gd name="connsiteX9" fmla="*/ 35444 w 53166"/>
                  <a:gd name="connsiteY9" fmla="*/ 112050 h 112049"/>
                  <a:gd name="connsiteX10" fmla="*/ 12577 w 53166"/>
                  <a:gd name="connsiteY10" fmla="*/ 93756 h 112049"/>
                  <a:gd name="connsiteX11" fmla="*/ 12577 w 53166"/>
                  <a:gd name="connsiteY11" fmla="*/ 49736 h 112049"/>
                  <a:gd name="connsiteX12" fmla="*/ 0 w 53166"/>
                  <a:gd name="connsiteY12" fmla="*/ 49736 h 112049"/>
                  <a:gd name="connsiteX13" fmla="*/ 0 w 53166"/>
                  <a:gd name="connsiteY13" fmla="*/ 30299 h 112049"/>
                  <a:gd name="connsiteX14" fmla="*/ 12577 w 53166"/>
                  <a:gd name="connsiteY14" fmla="*/ 30299 h 112049"/>
                  <a:gd name="connsiteX15" fmla="*/ 12577 w 53166"/>
                  <a:gd name="connsiteY15" fmla="*/ 0 h 112049"/>
                  <a:gd name="connsiteX16" fmla="*/ 35444 w 53166"/>
                  <a:gd name="connsiteY16" fmla="*/ 0 h 112049"/>
                  <a:gd name="connsiteX17" fmla="*/ 35444 w 53166"/>
                  <a:gd name="connsiteY17" fmla="*/ 0 h 112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166" h="112049">
                    <a:moveTo>
                      <a:pt x="35444" y="0"/>
                    </a:moveTo>
                    <a:lnTo>
                      <a:pt x="35444" y="30299"/>
                    </a:lnTo>
                    <a:lnTo>
                      <a:pt x="52595" y="30299"/>
                    </a:lnTo>
                    <a:lnTo>
                      <a:pt x="52595" y="49736"/>
                    </a:lnTo>
                    <a:lnTo>
                      <a:pt x="35444" y="49736"/>
                    </a:lnTo>
                    <a:lnTo>
                      <a:pt x="35444" y="86324"/>
                    </a:lnTo>
                    <a:cubicBezTo>
                      <a:pt x="35444" y="91469"/>
                      <a:pt x="39446" y="92041"/>
                      <a:pt x="42876" y="92041"/>
                    </a:cubicBezTo>
                    <a:cubicBezTo>
                      <a:pt x="48593" y="92041"/>
                      <a:pt x="53166" y="91469"/>
                      <a:pt x="53166" y="91469"/>
                    </a:cubicBezTo>
                    <a:lnTo>
                      <a:pt x="53166" y="110906"/>
                    </a:lnTo>
                    <a:cubicBezTo>
                      <a:pt x="53166" y="110906"/>
                      <a:pt x="42305" y="112050"/>
                      <a:pt x="35444" y="112050"/>
                    </a:cubicBezTo>
                    <a:cubicBezTo>
                      <a:pt x="24011" y="112050"/>
                      <a:pt x="12577" y="110334"/>
                      <a:pt x="12577" y="93756"/>
                    </a:cubicBezTo>
                    <a:lnTo>
                      <a:pt x="12577" y="49736"/>
                    </a:lnTo>
                    <a:lnTo>
                      <a:pt x="0" y="49736"/>
                    </a:lnTo>
                    <a:lnTo>
                      <a:pt x="0" y="30299"/>
                    </a:lnTo>
                    <a:lnTo>
                      <a:pt x="12577" y="30299"/>
                    </a:lnTo>
                    <a:lnTo>
                      <a:pt x="12577" y="0"/>
                    </a:lnTo>
                    <a:lnTo>
                      <a:pt x="35444" y="0"/>
                    </a:lnTo>
                    <a:lnTo>
                      <a:pt x="35444" y="0"/>
                    </a:lnTo>
                    <a:close/>
                  </a:path>
                </a:pathLst>
              </a:custGeom>
              <a:solidFill>
                <a:srgbClr val="231F20"/>
              </a:solidFill>
              <a:ln w="5707" cap="flat">
                <a:noFill/>
                <a:prstDash val="solid"/>
                <a:miter/>
              </a:ln>
            </p:spPr>
            <p:txBody>
              <a:bodyPr rtlCol="0" anchor="ctr"/>
              <a:lstStyle/>
              <a:p>
                <a:endParaRPr lang="en-US"/>
              </a:p>
            </p:txBody>
          </p:sp>
          <p:sp>
            <p:nvSpPr>
              <p:cNvPr id="60" name="Freeform 87">
                <a:extLst>
                  <a:ext uri="{FF2B5EF4-FFF2-40B4-BE49-F238E27FC236}">
                    <a16:creationId xmlns:a16="http://schemas.microsoft.com/office/drawing/2014/main" id="{2EB01387-39E2-3CE3-8961-BD4BECE72DD5}"/>
                  </a:ext>
                </a:extLst>
              </p:cNvPr>
              <p:cNvSpPr/>
              <p:nvPr/>
            </p:nvSpPr>
            <p:spPr>
              <a:xfrm>
                <a:off x="2321997" y="6459534"/>
                <a:ext cx="84608" cy="84608"/>
              </a:xfrm>
              <a:custGeom>
                <a:avLst/>
                <a:gdLst>
                  <a:gd name="connsiteX0" fmla="*/ 84609 w 84608"/>
                  <a:gd name="connsiteY0" fmla="*/ 49165 h 84608"/>
                  <a:gd name="connsiteX1" fmla="*/ 24582 w 84608"/>
                  <a:gd name="connsiteY1" fmla="*/ 49165 h 84608"/>
                  <a:gd name="connsiteX2" fmla="*/ 42876 w 84608"/>
                  <a:gd name="connsiteY2" fmla="*/ 65172 h 84608"/>
                  <a:gd name="connsiteX3" fmla="*/ 58883 w 84608"/>
                  <a:gd name="connsiteY3" fmla="*/ 57168 h 84608"/>
                  <a:gd name="connsiteX4" fmla="*/ 82322 w 84608"/>
                  <a:gd name="connsiteY4" fmla="*/ 59455 h 84608"/>
                  <a:gd name="connsiteX5" fmla="*/ 42305 w 84608"/>
                  <a:gd name="connsiteY5" fmla="*/ 84609 h 84608"/>
                  <a:gd name="connsiteX6" fmla="*/ 0 w 84608"/>
                  <a:gd name="connsiteY6" fmla="*/ 42304 h 84608"/>
                  <a:gd name="connsiteX7" fmla="*/ 41733 w 84608"/>
                  <a:gd name="connsiteY7" fmla="*/ 0 h 84608"/>
                  <a:gd name="connsiteX8" fmla="*/ 84037 w 84608"/>
                  <a:gd name="connsiteY8" fmla="*/ 48021 h 84608"/>
                  <a:gd name="connsiteX9" fmla="*/ 84609 w 84608"/>
                  <a:gd name="connsiteY9" fmla="*/ 49165 h 84608"/>
                  <a:gd name="connsiteX10" fmla="*/ 84609 w 84608"/>
                  <a:gd name="connsiteY10" fmla="*/ 49165 h 84608"/>
                  <a:gd name="connsiteX11" fmla="*/ 24582 w 84608"/>
                  <a:gd name="connsiteY11" fmla="*/ 34301 h 84608"/>
                  <a:gd name="connsiteX12" fmla="*/ 60598 w 84608"/>
                  <a:gd name="connsiteY12" fmla="*/ 34301 h 84608"/>
                  <a:gd name="connsiteX13" fmla="*/ 42876 w 84608"/>
                  <a:gd name="connsiteY13" fmla="*/ 19437 h 84608"/>
                  <a:gd name="connsiteX14" fmla="*/ 24582 w 84608"/>
                  <a:gd name="connsiteY14" fmla="*/ 34301 h 8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608" h="84608">
                    <a:moveTo>
                      <a:pt x="84609" y="49165"/>
                    </a:moveTo>
                    <a:lnTo>
                      <a:pt x="24582" y="49165"/>
                    </a:lnTo>
                    <a:cubicBezTo>
                      <a:pt x="25726" y="58311"/>
                      <a:pt x="32586" y="65172"/>
                      <a:pt x="42876" y="65172"/>
                    </a:cubicBezTo>
                    <a:cubicBezTo>
                      <a:pt x="49736" y="65172"/>
                      <a:pt x="56025" y="62313"/>
                      <a:pt x="58883" y="57168"/>
                    </a:cubicBezTo>
                    <a:lnTo>
                      <a:pt x="82322" y="59455"/>
                    </a:lnTo>
                    <a:cubicBezTo>
                      <a:pt x="74890" y="76605"/>
                      <a:pt x="60027" y="84609"/>
                      <a:pt x="42305" y="84609"/>
                    </a:cubicBezTo>
                    <a:cubicBezTo>
                      <a:pt x="18294" y="84609"/>
                      <a:pt x="0" y="66887"/>
                      <a:pt x="0" y="42304"/>
                    </a:cubicBezTo>
                    <a:cubicBezTo>
                      <a:pt x="0" y="17722"/>
                      <a:pt x="17722" y="0"/>
                      <a:pt x="41733" y="0"/>
                    </a:cubicBezTo>
                    <a:cubicBezTo>
                      <a:pt x="64028" y="0"/>
                      <a:pt x="84037" y="14292"/>
                      <a:pt x="84037" y="48021"/>
                    </a:cubicBezTo>
                    <a:lnTo>
                      <a:pt x="84609" y="49165"/>
                    </a:lnTo>
                    <a:lnTo>
                      <a:pt x="84609" y="49165"/>
                    </a:lnTo>
                    <a:close/>
                    <a:moveTo>
                      <a:pt x="24582" y="34301"/>
                    </a:moveTo>
                    <a:lnTo>
                      <a:pt x="60598" y="34301"/>
                    </a:lnTo>
                    <a:cubicBezTo>
                      <a:pt x="59455" y="26297"/>
                      <a:pt x="52595" y="19437"/>
                      <a:pt x="42876" y="19437"/>
                    </a:cubicBezTo>
                    <a:cubicBezTo>
                      <a:pt x="33158" y="19437"/>
                      <a:pt x="26297" y="25726"/>
                      <a:pt x="24582" y="34301"/>
                    </a:cubicBezTo>
                    <a:close/>
                  </a:path>
                </a:pathLst>
              </a:custGeom>
              <a:solidFill>
                <a:srgbClr val="231F20"/>
              </a:solidFill>
              <a:ln w="5707" cap="flat">
                <a:noFill/>
                <a:prstDash val="solid"/>
                <a:miter/>
              </a:ln>
            </p:spPr>
            <p:txBody>
              <a:bodyPr rtlCol="0" anchor="ctr"/>
              <a:lstStyle/>
              <a:p>
                <a:endParaRPr lang="en-US"/>
              </a:p>
            </p:txBody>
          </p:sp>
        </p:grpSp>
        <p:grpSp>
          <p:nvGrpSpPr>
            <p:cNvPr id="5" name="Graphic 6">
              <a:extLst>
                <a:ext uri="{FF2B5EF4-FFF2-40B4-BE49-F238E27FC236}">
                  <a16:creationId xmlns:a16="http://schemas.microsoft.com/office/drawing/2014/main" id="{C47EB938-13C3-D756-689C-F52E0D3BEAE5}"/>
                </a:ext>
              </a:extLst>
            </p:cNvPr>
            <p:cNvGrpSpPr/>
            <p:nvPr/>
          </p:nvGrpSpPr>
          <p:grpSpPr>
            <a:xfrm>
              <a:off x="554931" y="5926155"/>
              <a:ext cx="925551" cy="295613"/>
              <a:chOff x="554931" y="5926155"/>
              <a:chExt cx="925551" cy="295613"/>
            </a:xfrm>
            <a:solidFill>
              <a:srgbClr val="000000"/>
            </a:solidFill>
          </p:grpSpPr>
          <p:sp>
            <p:nvSpPr>
              <p:cNvPr id="36" name="Freeform 63">
                <a:extLst>
                  <a:ext uri="{FF2B5EF4-FFF2-40B4-BE49-F238E27FC236}">
                    <a16:creationId xmlns:a16="http://schemas.microsoft.com/office/drawing/2014/main" id="{477DA1D0-576B-A753-794D-34A1103EB0DD}"/>
                  </a:ext>
                </a:extLst>
              </p:cNvPr>
              <p:cNvSpPr/>
              <p:nvPr/>
            </p:nvSpPr>
            <p:spPr>
              <a:xfrm>
                <a:off x="1450184" y="6186260"/>
                <a:ext cx="30299" cy="32035"/>
              </a:xfrm>
              <a:custGeom>
                <a:avLst/>
                <a:gdLst>
                  <a:gd name="connsiteX0" fmla="*/ 0 w 30299"/>
                  <a:gd name="connsiteY0" fmla="*/ 16018 h 32035"/>
                  <a:gd name="connsiteX1" fmla="*/ 4573 w 30299"/>
                  <a:gd name="connsiteY1" fmla="*/ 4584 h 32035"/>
                  <a:gd name="connsiteX2" fmla="*/ 25154 w 30299"/>
                  <a:gd name="connsiteY2" fmla="*/ 4012 h 32035"/>
                  <a:gd name="connsiteX3" fmla="*/ 25154 w 30299"/>
                  <a:gd name="connsiteY3" fmla="*/ 4012 h 32035"/>
                  <a:gd name="connsiteX4" fmla="*/ 25726 w 30299"/>
                  <a:gd name="connsiteY4" fmla="*/ 4584 h 32035"/>
                  <a:gd name="connsiteX5" fmla="*/ 30299 w 30299"/>
                  <a:gd name="connsiteY5" fmla="*/ 16018 h 32035"/>
                  <a:gd name="connsiteX6" fmla="*/ 25726 w 30299"/>
                  <a:gd name="connsiteY6" fmla="*/ 27451 h 32035"/>
                  <a:gd name="connsiteX7" fmla="*/ 5145 w 30299"/>
                  <a:gd name="connsiteY7" fmla="*/ 28023 h 32035"/>
                  <a:gd name="connsiteX8" fmla="*/ 5145 w 30299"/>
                  <a:gd name="connsiteY8" fmla="*/ 28023 h 32035"/>
                  <a:gd name="connsiteX9" fmla="*/ 4573 w 30299"/>
                  <a:gd name="connsiteY9" fmla="*/ 27451 h 32035"/>
                  <a:gd name="connsiteX10" fmla="*/ 0 w 30299"/>
                  <a:gd name="connsiteY10" fmla="*/ 16018 h 32035"/>
                  <a:gd name="connsiteX11" fmla="*/ 2287 w 30299"/>
                  <a:gd name="connsiteY11" fmla="*/ 16018 h 32035"/>
                  <a:gd name="connsiteX12" fmla="*/ 5717 w 30299"/>
                  <a:gd name="connsiteY12" fmla="*/ 25736 h 32035"/>
                  <a:gd name="connsiteX13" fmla="*/ 22867 w 30299"/>
                  <a:gd name="connsiteY13" fmla="*/ 26308 h 32035"/>
                  <a:gd name="connsiteX14" fmla="*/ 23439 w 30299"/>
                  <a:gd name="connsiteY14" fmla="*/ 25736 h 32035"/>
                  <a:gd name="connsiteX15" fmla="*/ 23439 w 30299"/>
                  <a:gd name="connsiteY15" fmla="*/ 6871 h 32035"/>
                  <a:gd name="connsiteX16" fmla="*/ 6288 w 30299"/>
                  <a:gd name="connsiteY16" fmla="*/ 6299 h 32035"/>
                  <a:gd name="connsiteX17" fmla="*/ 6288 w 30299"/>
                  <a:gd name="connsiteY17" fmla="*/ 6299 h 32035"/>
                  <a:gd name="connsiteX18" fmla="*/ 5717 w 30299"/>
                  <a:gd name="connsiteY18" fmla="*/ 6871 h 32035"/>
                  <a:gd name="connsiteX19" fmla="*/ 2287 w 30299"/>
                  <a:gd name="connsiteY19" fmla="*/ 16018 h 32035"/>
                  <a:gd name="connsiteX20" fmla="*/ 2287 w 30299"/>
                  <a:gd name="connsiteY20" fmla="*/ 16018 h 32035"/>
                  <a:gd name="connsiteX21" fmla="*/ 2287 w 30299"/>
                  <a:gd name="connsiteY21" fmla="*/ 16018 h 32035"/>
                  <a:gd name="connsiteX22" fmla="*/ 12005 w 30299"/>
                  <a:gd name="connsiteY22" fmla="*/ 17733 h 32035"/>
                  <a:gd name="connsiteX23" fmla="*/ 12005 w 30299"/>
                  <a:gd name="connsiteY23" fmla="*/ 25165 h 32035"/>
                  <a:gd name="connsiteX24" fmla="*/ 8575 w 30299"/>
                  <a:gd name="connsiteY24" fmla="*/ 25165 h 32035"/>
                  <a:gd name="connsiteX25" fmla="*/ 8575 w 30299"/>
                  <a:gd name="connsiteY25" fmla="*/ 6871 h 32035"/>
                  <a:gd name="connsiteX26" fmla="*/ 14292 w 30299"/>
                  <a:gd name="connsiteY26" fmla="*/ 6871 h 32035"/>
                  <a:gd name="connsiteX27" fmla="*/ 19437 w 30299"/>
                  <a:gd name="connsiteY27" fmla="*/ 8014 h 32035"/>
                  <a:gd name="connsiteX28" fmla="*/ 21152 w 30299"/>
                  <a:gd name="connsiteY28" fmla="*/ 12016 h 32035"/>
                  <a:gd name="connsiteX29" fmla="*/ 20580 w 30299"/>
                  <a:gd name="connsiteY29" fmla="*/ 14303 h 32035"/>
                  <a:gd name="connsiteX30" fmla="*/ 18294 w 30299"/>
                  <a:gd name="connsiteY30" fmla="*/ 16018 h 32035"/>
                  <a:gd name="connsiteX31" fmla="*/ 20580 w 30299"/>
                  <a:gd name="connsiteY31" fmla="*/ 17733 h 32035"/>
                  <a:gd name="connsiteX32" fmla="*/ 21152 w 30299"/>
                  <a:gd name="connsiteY32" fmla="*/ 20591 h 32035"/>
                  <a:gd name="connsiteX33" fmla="*/ 21152 w 30299"/>
                  <a:gd name="connsiteY33" fmla="*/ 21735 h 32035"/>
                  <a:gd name="connsiteX34" fmla="*/ 21152 w 30299"/>
                  <a:gd name="connsiteY34" fmla="*/ 23450 h 32035"/>
                  <a:gd name="connsiteX35" fmla="*/ 21724 w 30299"/>
                  <a:gd name="connsiteY35" fmla="*/ 24593 h 32035"/>
                  <a:gd name="connsiteX36" fmla="*/ 21724 w 30299"/>
                  <a:gd name="connsiteY36" fmla="*/ 25165 h 32035"/>
                  <a:gd name="connsiteX37" fmla="*/ 18294 w 30299"/>
                  <a:gd name="connsiteY37" fmla="*/ 25165 h 32035"/>
                  <a:gd name="connsiteX38" fmla="*/ 18294 w 30299"/>
                  <a:gd name="connsiteY38" fmla="*/ 24021 h 32035"/>
                  <a:gd name="connsiteX39" fmla="*/ 18294 w 30299"/>
                  <a:gd name="connsiteY39" fmla="*/ 21163 h 32035"/>
                  <a:gd name="connsiteX40" fmla="*/ 17722 w 30299"/>
                  <a:gd name="connsiteY40" fmla="*/ 18876 h 32035"/>
                  <a:gd name="connsiteX41" fmla="*/ 15435 w 30299"/>
                  <a:gd name="connsiteY41" fmla="*/ 18304 h 32035"/>
                  <a:gd name="connsiteX42" fmla="*/ 12005 w 30299"/>
                  <a:gd name="connsiteY42" fmla="*/ 17733 h 32035"/>
                  <a:gd name="connsiteX43" fmla="*/ 12005 w 30299"/>
                  <a:gd name="connsiteY43" fmla="*/ 17733 h 32035"/>
                  <a:gd name="connsiteX44" fmla="*/ 12005 w 30299"/>
                  <a:gd name="connsiteY44" fmla="*/ 14874 h 32035"/>
                  <a:gd name="connsiteX45" fmla="*/ 15435 w 30299"/>
                  <a:gd name="connsiteY45" fmla="*/ 14874 h 32035"/>
                  <a:gd name="connsiteX46" fmla="*/ 17722 w 30299"/>
                  <a:gd name="connsiteY46" fmla="*/ 14303 h 32035"/>
                  <a:gd name="connsiteX47" fmla="*/ 18865 w 30299"/>
                  <a:gd name="connsiteY47" fmla="*/ 12588 h 32035"/>
                  <a:gd name="connsiteX48" fmla="*/ 18294 w 30299"/>
                  <a:gd name="connsiteY48" fmla="*/ 10301 h 32035"/>
                  <a:gd name="connsiteX49" fmla="*/ 15435 w 30299"/>
                  <a:gd name="connsiteY49" fmla="*/ 9729 h 32035"/>
                  <a:gd name="connsiteX50" fmla="*/ 12577 w 30299"/>
                  <a:gd name="connsiteY50" fmla="*/ 9729 h 32035"/>
                  <a:gd name="connsiteX51" fmla="*/ 12005 w 30299"/>
                  <a:gd name="connsiteY51" fmla="*/ 14874 h 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0299" h="32035">
                    <a:moveTo>
                      <a:pt x="0" y="16018"/>
                    </a:moveTo>
                    <a:cubicBezTo>
                      <a:pt x="0" y="12016"/>
                      <a:pt x="1715" y="8014"/>
                      <a:pt x="4573" y="4584"/>
                    </a:cubicBezTo>
                    <a:cubicBezTo>
                      <a:pt x="10290" y="-1133"/>
                      <a:pt x="19437" y="-1704"/>
                      <a:pt x="25154" y="4012"/>
                    </a:cubicBezTo>
                    <a:lnTo>
                      <a:pt x="25154" y="4012"/>
                    </a:lnTo>
                    <a:lnTo>
                      <a:pt x="25726" y="4584"/>
                    </a:lnTo>
                    <a:cubicBezTo>
                      <a:pt x="28584" y="7443"/>
                      <a:pt x="30299" y="11444"/>
                      <a:pt x="30299" y="16018"/>
                    </a:cubicBezTo>
                    <a:cubicBezTo>
                      <a:pt x="30299" y="20020"/>
                      <a:pt x="28584" y="24593"/>
                      <a:pt x="25726" y="27451"/>
                    </a:cubicBezTo>
                    <a:cubicBezTo>
                      <a:pt x="20009" y="33168"/>
                      <a:pt x="10862" y="33740"/>
                      <a:pt x="5145" y="28023"/>
                    </a:cubicBezTo>
                    <a:lnTo>
                      <a:pt x="5145" y="28023"/>
                    </a:lnTo>
                    <a:lnTo>
                      <a:pt x="4573" y="27451"/>
                    </a:lnTo>
                    <a:cubicBezTo>
                      <a:pt x="1143" y="24593"/>
                      <a:pt x="0" y="20591"/>
                      <a:pt x="0" y="16018"/>
                    </a:cubicBezTo>
                    <a:close/>
                    <a:moveTo>
                      <a:pt x="2287" y="16018"/>
                    </a:moveTo>
                    <a:cubicBezTo>
                      <a:pt x="2287" y="19448"/>
                      <a:pt x="3430" y="22878"/>
                      <a:pt x="5717" y="25736"/>
                    </a:cubicBezTo>
                    <a:cubicBezTo>
                      <a:pt x="10290" y="30310"/>
                      <a:pt x="17722" y="30881"/>
                      <a:pt x="22867" y="26308"/>
                    </a:cubicBezTo>
                    <a:lnTo>
                      <a:pt x="23439" y="25736"/>
                    </a:lnTo>
                    <a:cubicBezTo>
                      <a:pt x="28584" y="20591"/>
                      <a:pt x="28584" y="12016"/>
                      <a:pt x="23439" y="6871"/>
                    </a:cubicBezTo>
                    <a:cubicBezTo>
                      <a:pt x="18865" y="1726"/>
                      <a:pt x="11434" y="1726"/>
                      <a:pt x="6288" y="6299"/>
                    </a:cubicBezTo>
                    <a:lnTo>
                      <a:pt x="6288" y="6299"/>
                    </a:lnTo>
                    <a:lnTo>
                      <a:pt x="5717" y="6871"/>
                    </a:lnTo>
                    <a:cubicBezTo>
                      <a:pt x="3430" y="9158"/>
                      <a:pt x="2287" y="12588"/>
                      <a:pt x="2287" y="16018"/>
                    </a:cubicBezTo>
                    <a:lnTo>
                      <a:pt x="2287" y="16018"/>
                    </a:lnTo>
                    <a:lnTo>
                      <a:pt x="2287" y="16018"/>
                    </a:lnTo>
                    <a:close/>
                    <a:moveTo>
                      <a:pt x="12005" y="17733"/>
                    </a:moveTo>
                    <a:lnTo>
                      <a:pt x="12005" y="25165"/>
                    </a:lnTo>
                    <a:lnTo>
                      <a:pt x="8575" y="25165"/>
                    </a:lnTo>
                    <a:lnTo>
                      <a:pt x="8575" y="6871"/>
                    </a:lnTo>
                    <a:lnTo>
                      <a:pt x="14292" y="6871"/>
                    </a:lnTo>
                    <a:cubicBezTo>
                      <a:pt x="16007" y="6871"/>
                      <a:pt x="17722" y="7443"/>
                      <a:pt x="19437" y="8014"/>
                    </a:cubicBezTo>
                    <a:cubicBezTo>
                      <a:pt x="20580" y="9158"/>
                      <a:pt x="21152" y="10301"/>
                      <a:pt x="21152" y="12016"/>
                    </a:cubicBezTo>
                    <a:cubicBezTo>
                      <a:pt x="21152" y="12588"/>
                      <a:pt x="21152" y="13731"/>
                      <a:pt x="20580" y="14303"/>
                    </a:cubicBezTo>
                    <a:cubicBezTo>
                      <a:pt x="20009" y="14874"/>
                      <a:pt x="19437" y="15446"/>
                      <a:pt x="18294" y="16018"/>
                    </a:cubicBezTo>
                    <a:cubicBezTo>
                      <a:pt x="18865" y="16589"/>
                      <a:pt x="20009" y="17161"/>
                      <a:pt x="20580" y="17733"/>
                    </a:cubicBezTo>
                    <a:cubicBezTo>
                      <a:pt x="21152" y="18876"/>
                      <a:pt x="21152" y="19448"/>
                      <a:pt x="21152" y="20591"/>
                    </a:cubicBezTo>
                    <a:lnTo>
                      <a:pt x="21152" y="21735"/>
                    </a:lnTo>
                    <a:cubicBezTo>
                      <a:pt x="21152" y="22306"/>
                      <a:pt x="21152" y="22878"/>
                      <a:pt x="21152" y="23450"/>
                    </a:cubicBezTo>
                    <a:cubicBezTo>
                      <a:pt x="21152" y="24021"/>
                      <a:pt x="21152" y="24021"/>
                      <a:pt x="21724" y="24593"/>
                    </a:cubicBezTo>
                    <a:lnTo>
                      <a:pt x="21724" y="25165"/>
                    </a:lnTo>
                    <a:lnTo>
                      <a:pt x="18294" y="25165"/>
                    </a:lnTo>
                    <a:cubicBezTo>
                      <a:pt x="18294" y="24593"/>
                      <a:pt x="18294" y="24021"/>
                      <a:pt x="18294" y="24021"/>
                    </a:cubicBezTo>
                    <a:lnTo>
                      <a:pt x="18294" y="21163"/>
                    </a:lnTo>
                    <a:cubicBezTo>
                      <a:pt x="18294" y="20020"/>
                      <a:pt x="18294" y="19448"/>
                      <a:pt x="17722" y="18876"/>
                    </a:cubicBezTo>
                    <a:cubicBezTo>
                      <a:pt x="17150" y="18304"/>
                      <a:pt x="16007" y="18304"/>
                      <a:pt x="15435" y="18304"/>
                    </a:cubicBezTo>
                    <a:lnTo>
                      <a:pt x="12005" y="17733"/>
                    </a:lnTo>
                    <a:lnTo>
                      <a:pt x="12005" y="17733"/>
                    </a:lnTo>
                    <a:close/>
                    <a:moveTo>
                      <a:pt x="12005" y="14874"/>
                    </a:moveTo>
                    <a:lnTo>
                      <a:pt x="15435" y="14874"/>
                    </a:lnTo>
                    <a:cubicBezTo>
                      <a:pt x="16007" y="14874"/>
                      <a:pt x="17150" y="14874"/>
                      <a:pt x="17722" y="14303"/>
                    </a:cubicBezTo>
                    <a:cubicBezTo>
                      <a:pt x="18294" y="13731"/>
                      <a:pt x="18865" y="13159"/>
                      <a:pt x="18865" y="12588"/>
                    </a:cubicBezTo>
                    <a:cubicBezTo>
                      <a:pt x="18865" y="12016"/>
                      <a:pt x="18865" y="10873"/>
                      <a:pt x="18294" y="10301"/>
                    </a:cubicBezTo>
                    <a:cubicBezTo>
                      <a:pt x="17150" y="9729"/>
                      <a:pt x="16579" y="9729"/>
                      <a:pt x="15435" y="9729"/>
                    </a:cubicBezTo>
                    <a:lnTo>
                      <a:pt x="12577" y="9729"/>
                    </a:lnTo>
                    <a:lnTo>
                      <a:pt x="12005" y="14874"/>
                    </a:lnTo>
                    <a:close/>
                  </a:path>
                </a:pathLst>
              </a:custGeom>
              <a:solidFill>
                <a:srgbClr val="000000"/>
              </a:solidFill>
              <a:ln w="5707" cap="flat">
                <a:noFill/>
                <a:prstDash val="solid"/>
                <a:miter/>
              </a:ln>
            </p:spPr>
            <p:txBody>
              <a:bodyPr rtlCol="0" anchor="ctr"/>
              <a:lstStyle/>
              <a:p>
                <a:endParaRPr lang="en-US"/>
              </a:p>
            </p:txBody>
          </p:sp>
          <p:sp>
            <p:nvSpPr>
              <p:cNvPr id="37" name="Freeform 64">
                <a:extLst>
                  <a:ext uri="{FF2B5EF4-FFF2-40B4-BE49-F238E27FC236}">
                    <a16:creationId xmlns:a16="http://schemas.microsoft.com/office/drawing/2014/main" id="{8E7EC177-1B74-2909-1165-63F1DC423824}"/>
                  </a:ext>
                </a:extLst>
              </p:cNvPr>
              <p:cNvSpPr/>
              <p:nvPr/>
            </p:nvSpPr>
            <p:spPr>
              <a:xfrm>
                <a:off x="975117" y="5926155"/>
                <a:ext cx="350440" cy="120624"/>
              </a:xfrm>
              <a:custGeom>
                <a:avLst/>
                <a:gdLst>
                  <a:gd name="connsiteX0" fmla="*/ 345295 w 350440"/>
                  <a:gd name="connsiteY0" fmla="*/ 86324 h 120624"/>
                  <a:gd name="connsiteX1" fmla="*/ 174363 w 350440"/>
                  <a:gd name="connsiteY1" fmla="*/ 0 h 120624"/>
                  <a:gd name="connsiteX2" fmla="*/ 5145 w 350440"/>
                  <a:gd name="connsiteY2" fmla="*/ 86324 h 120624"/>
                  <a:gd name="connsiteX3" fmla="*/ 0 w 350440"/>
                  <a:gd name="connsiteY3" fmla="*/ 99473 h 120624"/>
                  <a:gd name="connsiteX4" fmla="*/ 4573 w 350440"/>
                  <a:gd name="connsiteY4" fmla="*/ 112621 h 120624"/>
                  <a:gd name="connsiteX5" fmla="*/ 20009 w 350440"/>
                  <a:gd name="connsiteY5" fmla="*/ 120625 h 120624"/>
                  <a:gd name="connsiteX6" fmla="*/ 38874 w 350440"/>
                  <a:gd name="connsiteY6" fmla="*/ 110334 h 120624"/>
                  <a:gd name="connsiteX7" fmla="*/ 174363 w 350440"/>
                  <a:gd name="connsiteY7" fmla="*/ 8575 h 120624"/>
                  <a:gd name="connsiteX8" fmla="*/ 312138 w 350440"/>
                  <a:gd name="connsiteY8" fmla="*/ 111478 h 120624"/>
                  <a:gd name="connsiteX9" fmla="*/ 332718 w 350440"/>
                  <a:gd name="connsiteY9" fmla="*/ 120053 h 120624"/>
                  <a:gd name="connsiteX10" fmla="*/ 350440 w 350440"/>
                  <a:gd name="connsiteY10" fmla="*/ 99473 h 120624"/>
                  <a:gd name="connsiteX11" fmla="*/ 345295 w 350440"/>
                  <a:gd name="connsiteY11" fmla="*/ 86324 h 120624"/>
                  <a:gd name="connsiteX12" fmla="*/ 345295 w 350440"/>
                  <a:gd name="connsiteY12" fmla="*/ 86324 h 12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0440" h="120624">
                    <a:moveTo>
                      <a:pt x="345295" y="86324"/>
                    </a:moveTo>
                    <a:cubicBezTo>
                      <a:pt x="310423" y="25726"/>
                      <a:pt x="240106" y="0"/>
                      <a:pt x="174363" y="0"/>
                    </a:cubicBezTo>
                    <a:cubicBezTo>
                      <a:pt x="108619" y="0"/>
                      <a:pt x="38874" y="25726"/>
                      <a:pt x="5145" y="86324"/>
                    </a:cubicBezTo>
                    <a:cubicBezTo>
                      <a:pt x="2287" y="90326"/>
                      <a:pt x="572" y="94899"/>
                      <a:pt x="0" y="99473"/>
                    </a:cubicBezTo>
                    <a:cubicBezTo>
                      <a:pt x="0" y="104046"/>
                      <a:pt x="1715" y="109191"/>
                      <a:pt x="4573" y="112621"/>
                    </a:cubicBezTo>
                    <a:cubicBezTo>
                      <a:pt x="8575" y="117195"/>
                      <a:pt x="14292" y="120053"/>
                      <a:pt x="20009" y="120625"/>
                    </a:cubicBezTo>
                    <a:cubicBezTo>
                      <a:pt x="27441" y="120625"/>
                      <a:pt x="34873" y="116623"/>
                      <a:pt x="38874" y="110334"/>
                    </a:cubicBezTo>
                    <a:cubicBezTo>
                      <a:pt x="72032" y="50308"/>
                      <a:pt x="110334" y="8575"/>
                      <a:pt x="174363" y="8575"/>
                    </a:cubicBezTo>
                    <a:cubicBezTo>
                      <a:pt x="238391" y="8575"/>
                      <a:pt x="278980" y="52595"/>
                      <a:pt x="312138" y="111478"/>
                    </a:cubicBezTo>
                    <a:cubicBezTo>
                      <a:pt x="316711" y="117766"/>
                      <a:pt x="324715" y="121196"/>
                      <a:pt x="332718" y="120053"/>
                    </a:cubicBezTo>
                    <a:cubicBezTo>
                      <a:pt x="344724" y="119481"/>
                      <a:pt x="350440" y="106333"/>
                      <a:pt x="350440" y="99473"/>
                    </a:cubicBezTo>
                    <a:cubicBezTo>
                      <a:pt x="349297" y="94899"/>
                      <a:pt x="347582" y="90326"/>
                      <a:pt x="345295" y="86324"/>
                    </a:cubicBezTo>
                    <a:lnTo>
                      <a:pt x="345295" y="86324"/>
                    </a:lnTo>
                    <a:close/>
                  </a:path>
                </a:pathLst>
              </a:custGeom>
              <a:solidFill>
                <a:srgbClr val="000000"/>
              </a:solidFill>
              <a:ln w="5707" cap="flat">
                <a:noFill/>
                <a:prstDash val="solid"/>
                <a:miter/>
              </a:ln>
            </p:spPr>
            <p:txBody>
              <a:bodyPr rtlCol="0" anchor="ctr"/>
              <a:lstStyle/>
              <a:p>
                <a:endParaRPr lang="en-US"/>
              </a:p>
            </p:txBody>
          </p:sp>
          <p:sp>
            <p:nvSpPr>
              <p:cNvPr id="38" name="Freeform 65">
                <a:extLst>
                  <a:ext uri="{FF2B5EF4-FFF2-40B4-BE49-F238E27FC236}">
                    <a16:creationId xmlns:a16="http://schemas.microsoft.com/office/drawing/2014/main" id="{9B19B1FF-641F-5A2B-C2F5-DBE19DA742B7}"/>
                  </a:ext>
                </a:extLst>
              </p:cNvPr>
              <p:cNvSpPr/>
              <p:nvPr/>
            </p:nvSpPr>
            <p:spPr>
              <a:xfrm>
                <a:off x="554931" y="6031916"/>
                <a:ext cx="110334" cy="187511"/>
              </a:xfrm>
              <a:custGeom>
                <a:avLst/>
                <a:gdLst>
                  <a:gd name="connsiteX0" fmla="*/ 34873 w 110334"/>
                  <a:gd name="connsiteY0" fmla="*/ 48021 h 187511"/>
                  <a:gd name="connsiteX1" fmla="*/ 58883 w 110334"/>
                  <a:gd name="connsiteY1" fmla="*/ 22867 h 187511"/>
                  <a:gd name="connsiteX2" fmla="*/ 110334 w 110334"/>
                  <a:gd name="connsiteY2" fmla="*/ 22867 h 187511"/>
                  <a:gd name="connsiteX3" fmla="*/ 110334 w 110334"/>
                  <a:gd name="connsiteY3" fmla="*/ 0 h 187511"/>
                  <a:gd name="connsiteX4" fmla="*/ 42876 w 110334"/>
                  <a:gd name="connsiteY4" fmla="*/ 0 h 187511"/>
                  <a:gd name="connsiteX5" fmla="*/ 0 w 110334"/>
                  <a:gd name="connsiteY5" fmla="*/ 51451 h 187511"/>
                  <a:gd name="connsiteX6" fmla="*/ 0 w 110334"/>
                  <a:gd name="connsiteY6" fmla="*/ 136060 h 187511"/>
                  <a:gd name="connsiteX7" fmla="*/ 42876 w 110334"/>
                  <a:gd name="connsiteY7" fmla="*/ 187511 h 187511"/>
                  <a:gd name="connsiteX8" fmla="*/ 109763 w 110334"/>
                  <a:gd name="connsiteY8" fmla="*/ 187511 h 187511"/>
                  <a:gd name="connsiteX9" fmla="*/ 109763 w 110334"/>
                  <a:gd name="connsiteY9" fmla="*/ 164644 h 187511"/>
                  <a:gd name="connsiteX10" fmla="*/ 58311 w 110334"/>
                  <a:gd name="connsiteY10" fmla="*/ 164644 h 187511"/>
                  <a:gd name="connsiteX11" fmla="*/ 34301 w 110334"/>
                  <a:gd name="connsiteY11" fmla="*/ 139490 h 187511"/>
                  <a:gd name="connsiteX12" fmla="*/ 34301 w 110334"/>
                  <a:gd name="connsiteY12" fmla="*/ 102331 h 187511"/>
                  <a:gd name="connsiteX13" fmla="*/ 102903 w 110334"/>
                  <a:gd name="connsiteY13" fmla="*/ 102331 h 187511"/>
                  <a:gd name="connsiteX14" fmla="*/ 102903 w 110334"/>
                  <a:gd name="connsiteY14" fmla="*/ 79464 h 187511"/>
                  <a:gd name="connsiteX15" fmla="*/ 34301 w 110334"/>
                  <a:gd name="connsiteY15" fmla="*/ 79464 h 187511"/>
                  <a:gd name="connsiteX16" fmla="*/ 34873 w 110334"/>
                  <a:gd name="connsiteY16" fmla="*/ 48021 h 187511"/>
                  <a:gd name="connsiteX17" fmla="*/ 34873 w 110334"/>
                  <a:gd name="connsiteY17" fmla="*/ 48021 h 187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0334" h="187511">
                    <a:moveTo>
                      <a:pt x="34873" y="48021"/>
                    </a:moveTo>
                    <a:cubicBezTo>
                      <a:pt x="34873" y="34873"/>
                      <a:pt x="42876" y="22867"/>
                      <a:pt x="58883" y="22867"/>
                    </a:cubicBezTo>
                    <a:lnTo>
                      <a:pt x="110334" y="22867"/>
                    </a:lnTo>
                    <a:lnTo>
                      <a:pt x="110334" y="0"/>
                    </a:lnTo>
                    <a:lnTo>
                      <a:pt x="42876" y="0"/>
                    </a:lnTo>
                    <a:cubicBezTo>
                      <a:pt x="18294" y="0"/>
                      <a:pt x="0" y="22867"/>
                      <a:pt x="0" y="51451"/>
                    </a:cubicBezTo>
                    <a:lnTo>
                      <a:pt x="0" y="136060"/>
                    </a:lnTo>
                    <a:cubicBezTo>
                      <a:pt x="0" y="164072"/>
                      <a:pt x="18294" y="187511"/>
                      <a:pt x="42876" y="187511"/>
                    </a:cubicBezTo>
                    <a:lnTo>
                      <a:pt x="109763" y="187511"/>
                    </a:lnTo>
                    <a:lnTo>
                      <a:pt x="109763" y="164644"/>
                    </a:lnTo>
                    <a:lnTo>
                      <a:pt x="58311" y="164644"/>
                    </a:lnTo>
                    <a:cubicBezTo>
                      <a:pt x="42876" y="164644"/>
                      <a:pt x="34301" y="152639"/>
                      <a:pt x="34301" y="139490"/>
                    </a:cubicBezTo>
                    <a:lnTo>
                      <a:pt x="34301" y="102331"/>
                    </a:lnTo>
                    <a:lnTo>
                      <a:pt x="102903" y="102331"/>
                    </a:lnTo>
                    <a:lnTo>
                      <a:pt x="102903" y="79464"/>
                    </a:lnTo>
                    <a:lnTo>
                      <a:pt x="34301" y="79464"/>
                    </a:lnTo>
                    <a:lnTo>
                      <a:pt x="34873" y="48021"/>
                    </a:lnTo>
                    <a:lnTo>
                      <a:pt x="34873" y="48021"/>
                    </a:lnTo>
                    <a:close/>
                  </a:path>
                </a:pathLst>
              </a:custGeom>
              <a:solidFill>
                <a:srgbClr val="000000"/>
              </a:solidFill>
              <a:ln w="5707" cap="flat">
                <a:noFill/>
                <a:prstDash val="solid"/>
                <a:miter/>
              </a:ln>
            </p:spPr>
            <p:txBody>
              <a:bodyPr rtlCol="0" anchor="ctr"/>
              <a:lstStyle/>
              <a:p>
                <a:endParaRPr lang="en-US"/>
              </a:p>
            </p:txBody>
          </p:sp>
          <p:sp>
            <p:nvSpPr>
              <p:cNvPr id="39" name="Freeform 66">
                <a:extLst>
                  <a:ext uri="{FF2B5EF4-FFF2-40B4-BE49-F238E27FC236}">
                    <a16:creationId xmlns:a16="http://schemas.microsoft.com/office/drawing/2014/main" id="{0A7D8BBC-22CB-5C06-E2F4-ADE076E46FCC}"/>
                  </a:ext>
                </a:extLst>
              </p:cNvPr>
              <p:cNvSpPr/>
              <p:nvPr/>
            </p:nvSpPr>
            <p:spPr>
              <a:xfrm>
                <a:off x="682416" y="6072506"/>
                <a:ext cx="143491" cy="146350"/>
              </a:xfrm>
              <a:custGeom>
                <a:avLst/>
                <a:gdLst>
                  <a:gd name="connsiteX0" fmla="*/ 101759 w 143491"/>
                  <a:gd name="connsiteY0" fmla="*/ 146350 h 146350"/>
                  <a:gd name="connsiteX1" fmla="*/ 70888 w 143491"/>
                  <a:gd name="connsiteY1" fmla="*/ 93184 h 146350"/>
                  <a:gd name="connsiteX2" fmla="*/ 70317 w 143491"/>
                  <a:gd name="connsiteY2" fmla="*/ 93184 h 146350"/>
                  <a:gd name="connsiteX3" fmla="*/ 38303 w 143491"/>
                  <a:gd name="connsiteY3" fmla="*/ 146350 h 146350"/>
                  <a:gd name="connsiteX4" fmla="*/ 0 w 143491"/>
                  <a:gd name="connsiteY4" fmla="*/ 146350 h 146350"/>
                  <a:gd name="connsiteX5" fmla="*/ 51451 w 143491"/>
                  <a:gd name="connsiteY5" fmla="*/ 70888 h 146350"/>
                  <a:gd name="connsiteX6" fmla="*/ 5717 w 143491"/>
                  <a:gd name="connsiteY6" fmla="*/ 0 h 146350"/>
                  <a:gd name="connsiteX7" fmla="*/ 45163 w 143491"/>
                  <a:gd name="connsiteY7" fmla="*/ 0 h 146350"/>
                  <a:gd name="connsiteX8" fmla="*/ 73175 w 143491"/>
                  <a:gd name="connsiteY8" fmla="*/ 48021 h 146350"/>
                  <a:gd name="connsiteX9" fmla="*/ 73747 w 143491"/>
                  <a:gd name="connsiteY9" fmla="*/ 48021 h 146350"/>
                  <a:gd name="connsiteX10" fmla="*/ 102903 w 143491"/>
                  <a:gd name="connsiteY10" fmla="*/ 0 h 146350"/>
                  <a:gd name="connsiteX11" fmla="*/ 138347 w 143491"/>
                  <a:gd name="connsiteY11" fmla="*/ 0 h 146350"/>
                  <a:gd name="connsiteX12" fmla="*/ 90897 w 143491"/>
                  <a:gd name="connsiteY12" fmla="*/ 68602 h 146350"/>
                  <a:gd name="connsiteX13" fmla="*/ 143492 w 143491"/>
                  <a:gd name="connsiteY13" fmla="*/ 146350 h 146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491" h="146350">
                    <a:moveTo>
                      <a:pt x="101759" y="146350"/>
                    </a:moveTo>
                    <a:lnTo>
                      <a:pt x="70888" y="93184"/>
                    </a:lnTo>
                    <a:lnTo>
                      <a:pt x="70317" y="93184"/>
                    </a:lnTo>
                    <a:lnTo>
                      <a:pt x="38303" y="146350"/>
                    </a:lnTo>
                    <a:lnTo>
                      <a:pt x="0" y="146350"/>
                    </a:lnTo>
                    <a:lnTo>
                      <a:pt x="51451" y="70888"/>
                    </a:lnTo>
                    <a:lnTo>
                      <a:pt x="5717" y="0"/>
                    </a:lnTo>
                    <a:lnTo>
                      <a:pt x="45163" y="0"/>
                    </a:lnTo>
                    <a:lnTo>
                      <a:pt x="73175" y="48021"/>
                    </a:lnTo>
                    <a:lnTo>
                      <a:pt x="73747" y="48021"/>
                    </a:lnTo>
                    <a:lnTo>
                      <a:pt x="102903" y="0"/>
                    </a:lnTo>
                    <a:lnTo>
                      <a:pt x="138347" y="0"/>
                    </a:lnTo>
                    <a:lnTo>
                      <a:pt x="90897" y="68602"/>
                    </a:lnTo>
                    <a:lnTo>
                      <a:pt x="143492" y="146350"/>
                    </a:lnTo>
                    <a:close/>
                  </a:path>
                </a:pathLst>
              </a:custGeom>
              <a:solidFill>
                <a:srgbClr val="000000"/>
              </a:solidFill>
              <a:ln w="5707" cap="flat">
                <a:noFill/>
                <a:prstDash val="solid"/>
                <a:miter/>
              </a:ln>
            </p:spPr>
            <p:txBody>
              <a:bodyPr rtlCol="0" anchor="ctr"/>
              <a:lstStyle/>
              <a:p>
                <a:endParaRPr lang="en-US"/>
              </a:p>
            </p:txBody>
          </p:sp>
          <p:sp>
            <p:nvSpPr>
              <p:cNvPr id="40" name="Freeform 67">
                <a:extLst>
                  <a:ext uri="{FF2B5EF4-FFF2-40B4-BE49-F238E27FC236}">
                    <a16:creationId xmlns:a16="http://schemas.microsoft.com/office/drawing/2014/main" id="{A70D99DE-7A50-C251-C0B4-A64D059B84C6}"/>
                  </a:ext>
                </a:extLst>
              </p:cNvPr>
              <p:cNvSpPr/>
              <p:nvPr/>
            </p:nvSpPr>
            <p:spPr>
              <a:xfrm>
                <a:off x="847060" y="6031916"/>
                <a:ext cx="109762" cy="187511"/>
              </a:xfrm>
              <a:custGeom>
                <a:avLst/>
                <a:gdLst>
                  <a:gd name="connsiteX0" fmla="*/ 34873 w 109762"/>
                  <a:gd name="connsiteY0" fmla="*/ 0 h 187511"/>
                  <a:gd name="connsiteX1" fmla="*/ 34873 w 109762"/>
                  <a:gd name="connsiteY1" fmla="*/ 139490 h 187511"/>
                  <a:gd name="connsiteX2" fmla="*/ 58883 w 109762"/>
                  <a:gd name="connsiteY2" fmla="*/ 164644 h 187511"/>
                  <a:gd name="connsiteX3" fmla="*/ 109763 w 109762"/>
                  <a:gd name="connsiteY3" fmla="*/ 164644 h 187511"/>
                  <a:gd name="connsiteX4" fmla="*/ 109763 w 109762"/>
                  <a:gd name="connsiteY4" fmla="*/ 187511 h 187511"/>
                  <a:gd name="connsiteX5" fmla="*/ 42876 w 109762"/>
                  <a:gd name="connsiteY5" fmla="*/ 187511 h 187511"/>
                  <a:gd name="connsiteX6" fmla="*/ 0 w 109762"/>
                  <a:gd name="connsiteY6" fmla="*/ 136060 h 187511"/>
                  <a:gd name="connsiteX7" fmla="*/ 0 w 109762"/>
                  <a:gd name="connsiteY7" fmla="*/ 0 h 187511"/>
                  <a:gd name="connsiteX8" fmla="*/ 34873 w 109762"/>
                  <a:gd name="connsiteY8" fmla="*/ 0 h 187511"/>
                  <a:gd name="connsiteX9" fmla="*/ 34873 w 109762"/>
                  <a:gd name="connsiteY9" fmla="*/ 0 h 187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762" h="187511">
                    <a:moveTo>
                      <a:pt x="34873" y="0"/>
                    </a:moveTo>
                    <a:lnTo>
                      <a:pt x="34873" y="139490"/>
                    </a:lnTo>
                    <a:cubicBezTo>
                      <a:pt x="34873" y="152639"/>
                      <a:pt x="42876" y="164644"/>
                      <a:pt x="58883" y="164644"/>
                    </a:cubicBezTo>
                    <a:lnTo>
                      <a:pt x="109763" y="164644"/>
                    </a:lnTo>
                    <a:lnTo>
                      <a:pt x="109763" y="187511"/>
                    </a:lnTo>
                    <a:lnTo>
                      <a:pt x="42876" y="187511"/>
                    </a:lnTo>
                    <a:cubicBezTo>
                      <a:pt x="18294" y="187511"/>
                      <a:pt x="0" y="164644"/>
                      <a:pt x="0" y="136060"/>
                    </a:cubicBezTo>
                    <a:lnTo>
                      <a:pt x="0" y="0"/>
                    </a:lnTo>
                    <a:lnTo>
                      <a:pt x="34873" y="0"/>
                    </a:lnTo>
                    <a:lnTo>
                      <a:pt x="34873" y="0"/>
                    </a:lnTo>
                    <a:close/>
                  </a:path>
                </a:pathLst>
              </a:custGeom>
              <a:solidFill>
                <a:srgbClr val="000000"/>
              </a:solidFill>
              <a:ln w="5707" cap="flat">
                <a:noFill/>
                <a:prstDash val="solid"/>
                <a:miter/>
              </a:ln>
            </p:spPr>
            <p:txBody>
              <a:bodyPr rtlCol="0" anchor="ctr"/>
              <a:lstStyle/>
              <a:p>
                <a:endParaRPr lang="en-US"/>
              </a:p>
            </p:txBody>
          </p:sp>
          <p:sp>
            <p:nvSpPr>
              <p:cNvPr id="41" name="Freeform 68">
                <a:extLst>
                  <a:ext uri="{FF2B5EF4-FFF2-40B4-BE49-F238E27FC236}">
                    <a16:creationId xmlns:a16="http://schemas.microsoft.com/office/drawing/2014/main" id="{4B30D553-5E4E-0028-5534-92E4E9D03304}"/>
                  </a:ext>
                </a:extLst>
              </p:cNvPr>
              <p:cNvSpPr/>
              <p:nvPr/>
            </p:nvSpPr>
            <p:spPr>
              <a:xfrm>
                <a:off x="978547" y="6072506"/>
                <a:ext cx="33157" cy="146922"/>
              </a:xfrm>
              <a:custGeom>
                <a:avLst/>
                <a:gdLst>
                  <a:gd name="connsiteX0" fmla="*/ 0 w 33157"/>
                  <a:gd name="connsiteY0" fmla="*/ 0 h 146922"/>
                  <a:gd name="connsiteX1" fmla="*/ 33158 w 33157"/>
                  <a:gd name="connsiteY1" fmla="*/ 0 h 146922"/>
                  <a:gd name="connsiteX2" fmla="*/ 33158 w 33157"/>
                  <a:gd name="connsiteY2" fmla="*/ 146922 h 146922"/>
                  <a:gd name="connsiteX3" fmla="*/ 0 w 33157"/>
                  <a:gd name="connsiteY3" fmla="*/ 146922 h 146922"/>
                </a:gdLst>
                <a:ahLst/>
                <a:cxnLst>
                  <a:cxn ang="0">
                    <a:pos x="connsiteX0" y="connsiteY0"/>
                  </a:cxn>
                  <a:cxn ang="0">
                    <a:pos x="connsiteX1" y="connsiteY1"/>
                  </a:cxn>
                  <a:cxn ang="0">
                    <a:pos x="connsiteX2" y="connsiteY2"/>
                  </a:cxn>
                  <a:cxn ang="0">
                    <a:pos x="connsiteX3" y="connsiteY3"/>
                  </a:cxn>
                </a:cxnLst>
                <a:rect l="l" t="t" r="r" b="b"/>
                <a:pathLst>
                  <a:path w="33157" h="146922">
                    <a:moveTo>
                      <a:pt x="0" y="0"/>
                    </a:moveTo>
                    <a:lnTo>
                      <a:pt x="33158" y="0"/>
                    </a:lnTo>
                    <a:lnTo>
                      <a:pt x="33158" y="146922"/>
                    </a:lnTo>
                    <a:lnTo>
                      <a:pt x="0" y="146922"/>
                    </a:lnTo>
                    <a:close/>
                  </a:path>
                </a:pathLst>
              </a:custGeom>
              <a:solidFill>
                <a:srgbClr val="000000"/>
              </a:solidFill>
              <a:ln w="5707" cap="flat">
                <a:noFill/>
                <a:prstDash val="solid"/>
                <a:miter/>
              </a:ln>
            </p:spPr>
            <p:txBody>
              <a:bodyPr rtlCol="0" anchor="ctr"/>
              <a:lstStyle/>
              <a:p>
                <a:endParaRPr lang="en-US"/>
              </a:p>
            </p:txBody>
          </p:sp>
          <p:sp>
            <p:nvSpPr>
              <p:cNvPr id="42" name="Freeform 69">
                <a:extLst>
                  <a:ext uri="{FF2B5EF4-FFF2-40B4-BE49-F238E27FC236}">
                    <a16:creationId xmlns:a16="http://schemas.microsoft.com/office/drawing/2014/main" id="{1A04606C-871B-2431-49C5-E5FF792CDAA6}"/>
                  </a:ext>
                </a:extLst>
              </p:cNvPr>
              <p:cNvSpPr/>
              <p:nvPr/>
            </p:nvSpPr>
            <p:spPr>
              <a:xfrm>
                <a:off x="1043719" y="6030201"/>
                <a:ext cx="122339" cy="191513"/>
              </a:xfrm>
              <a:custGeom>
                <a:avLst/>
                <a:gdLst>
                  <a:gd name="connsiteX0" fmla="*/ 54881 w 122339"/>
                  <a:gd name="connsiteY0" fmla="*/ 60027 h 191513"/>
                  <a:gd name="connsiteX1" fmla="*/ 32586 w 122339"/>
                  <a:gd name="connsiteY1" fmla="*/ 64600 h 191513"/>
                  <a:gd name="connsiteX2" fmla="*/ 32586 w 122339"/>
                  <a:gd name="connsiteY2" fmla="*/ 168646 h 191513"/>
                  <a:gd name="connsiteX3" fmla="*/ 52023 w 122339"/>
                  <a:gd name="connsiteY3" fmla="*/ 171504 h 191513"/>
                  <a:gd name="connsiteX4" fmla="*/ 88611 w 122339"/>
                  <a:gd name="connsiteY4" fmla="*/ 114336 h 191513"/>
                  <a:gd name="connsiteX5" fmla="*/ 54881 w 122339"/>
                  <a:gd name="connsiteY5" fmla="*/ 60027 h 191513"/>
                  <a:gd name="connsiteX6" fmla="*/ 50880 w 122339"/>
                  <a:gd name="connsiteY6" fmla="*/ 191513 h 191513"/>
                  <a:gd name="connsiteX7" fmla="*/ 0 w 122339"/>
                  <a:gd name="connsiteY7" fmla="*/ 181223 h 191513"/>
                  <a:gd name="connsiteX8" fmla="*/ 0 w 122339"/>
                  <a:gd name="connsiteY8" fmla="*/ 6289 h 191513"/>
                  <a:gd name="connsiteX9" fmla="*/ 33158 w 122339"/>
                  <a:gd name="connsiteY9" fmla="*/ 0 h 191513"/>
                  <a:gd name="connsiteX10" fmla="*/ 33158 w 122339"/>
                  <a:gd name="connsiteY10" fmla="*/ 46306 h 191513"/>
                  <a:gd name="connsiteX11" fmla="*/ 64600 w 122339"/>
                  <a:gd name="connsiteY11" fmla="*/ 40589 h 191513"/>
                  <a:gd name="connsiteX12" fmla="*/ 122340 w 122339"/>
                  <a:gd name="connsiteY12" fmla="*/ 112621 h 191513"/>
                  <a:gd name="connsiteX13" fmla="*/ 50880 w 122339"/>
                  <a:gd name="connsiteY13" fmla="*/ 191513 h 191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2339" h="191513">
                    <a:moveTo>
                      <a:pt x="54881" y="60027"/>
                    </a:moveTo>
                    <a:cubicBezTo>
                      <a:pt x="47450" y="59455"/>
                      <a:pt x="39446" y="61170"/>
                      <a:pt x="32586" y="64600"/>
                    </a:cubicBezTo>
                    <a:lnTo>
                      <a:pt x="32586" y="168646"/>
                    </a:lnTo>
                    <a:cubicBezTo>
                      <a:pt x="38874" y="170933"/>
                      <a:pt x="45163" y="171504"/>
                      <a:pt x="52023" y="171504"/>
                    </a:cubicBezTo>
                    <a:cubicBezTo>
                      <a:pt x="78320" y="171504"/>
                      <a:pt x="88611" y="149209"/>
                      <a:pt x="88611" y="114336"/>
                    </a:cubicBezTo>
                    <a:cubicBezTo>
                      <a:pt x="88611" y="83465"/>
                      <a:pt x="80035" y="60027"/>
                      <a:pt x="54881" y="60027"/>
                    </a:cubicBezTo>
                    <a:moveTo>
                      <a:pt x="50880" y="191513"/>
                    </a:moveTo>
                    <a:cubicBezTo>
                      <a:pt x="28012" y="191513"/>
                      <a:pt x="9147" y="186940"/>
                      <a:pt x="0" y="181223"/>
                    </a:cubicBezTo>
                    <a:lnTo>
                      <a:pt x="0" y="6289"/>
                    </a:lnTo>
                    <a:lnTo>
                      <a:pt x="33158" y="0"/>
                    </a:lnTo>
                    <a:lnTo>
                      <a:pt x="33158" y="46306"/>
                    </a:lnTo>
                    <a:cubicBezTo>
                      <a:pt x="42876" y="42304"/>
                      <a:pt x="53738" y="40018"/>
                      <a:pt x="64600" y="40589"/>
                    </a:cubicBezTo>
                    <a:cubicBezTo>
                      <a:pt x="98329" y="40589"/>
                      <a:pt x="122340" y="68602"/>
                      <a:pt x="122340" y="112621"/>
                    </a:cubicBezTo>
                    <a:cubicBezTo>
                      <a:pt x="121768" y="161786"/>
                      <a:pt x="96042" y="191513"/>
                      <a:pt x="50880" y="191513"/>
                    </a:cubicBezTo>
                  </a:path>
                </a:pathLst>
              </a:custGeom>
              <a:solidFill>
                <a:srgbClr val="000000"/>
              </a:solidFill>
              <a:ln w="5707" cap="flat">
                <a:noFill/>
                <a:prstDash val="solid"/>
                <a:miter/>
              </a:ln>
            </p:spPr>
            <p:txBody>
              <a:bodyPr rtlCol="0" anchor="ctr"/>
              <a:lstStyle/>
              <a:p>
                <a:endParaRPr lang="en-US"/>
              </a:p>
            </p:txBody>
          </p:sp>
          <p:sp>
            <p:nvSpPr>
              <p:cNvPr id="43" name="Freeform 70">
                <a:extLst>
                  <a:ext uri="{FF2B5EF4-FFF2-40B4-BE49-F238E27FC236}">
                    <a16:creationId xmlns:a16="http://schemas.microsoft.com/office/drawing/2014/main" id="{BF2C65BB-B2C5-1148-E55E-7BA233EADF54}"/>
                  </a:ext>
                </a:extLst>
              </p:cNvPr>
              <p:cNvSpPr/>
              <p:nvPr/>
            </p:nvSpPr>
            <p:spPr>
              <a:xfrm>
                <a:off x="1191212" y="6069630"/>
                <a:ext cx="76605" cy="149797"/>
              </a:xfrm>
              <a:custGeom>
                <a:avLst/>
                <a:gdLst>
                  <a:gd name="connsiteX0" fmla="*/ 69745 w 76605"/>
                  <a:gd name="connsiteY0" fmla="*/ 24599 h 149797"/>
                  <a:gd name="connsiteX1" fmla="*/ 33158 w 76605"/>
                  <a:gd name="connsiteY1" fmla="*/ 25743 h 149797"/>
                  <a:gd name="connsiteX2" fmla="*/ 33158 w 76605"/>
                  <a:gd name="connsiteY2" fmla="*/ 149797 h 149797"/>
                  <a:gd name="connsiteX3" fmla="*/ 0 w 76605"/>
                  <a:gd name="connsiteY3" fmla="*/ 149797 h 149797"/>
                  <a:gd name="connsiteX4" fmla="*/ 0 w 76605"/>
                  <a:gd name="connsiteY4" fmla="*/ 10879 h 149797"/>
                  <a:gd name="connsiteX5" fmla="*/ 76605 w 76605"/>
                  <a:gd name="connsiteY5" fmla="*/ 589 h 149797"/>
                  <a:gd name="connsiteX6" fmla="*/ 69745 w 76605"/>
                  <a:gd name="connsiteY6" fmla="*/ 24599 h 14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605" h="149797">
                    <a:moveTo>
                      <a:pt x="69745" y="24599"/>
                    </a:moveTo>
                    <a:cubicBezTo>
                      <a:pt x="58883" y="20597"/>
                      <a:pt x="41161" y="21169"/>
                      <a:pt x="33158" y="25743"/>
                    </a:cubicBezTo>
                    <a:lnTo>
                      <a:pt x="33158" y="149797"/>
                    </a:lnTo>
                    <a:lnTo>
                      <a:pt x="0" y="149797"/>
                    </a:lnTo>
                    <a:lnTo>
                      <a:pt x="0" y="10879"/>
                    </a:lnTo>
                    <a:cubicBezTo>
                      <a:pt x="19437" y="2875"/>
                      <a:pt x="41733" y="-1698"/>
                      <a:pt x="76605" y="589"/>
                    </a:cubicBezTo>
                    <a:lnTo>
                      <a:pt x="69745" y="24599"/>
                    </a:lnTo>
                    <a:close/>
                  </a:path>
                </a:pathLst>
              </a:custGeom>
              <a:solidFill>
                <a:srgbClr val="000000"/>
              </a:solidFill>
              <a:ln w="5707" cap="flat">
                <a:noFill/>
                <a:prstDash val="solid"/>
                <a:miter/>
              </a:ln>
            </p:spPr>
            <p:txBody>
              <a:bodyPr rtlCol="0" anchor="ctr"/>
              <a:lstStyle/>
              <a:p>
                <a:endParaRPr lang="en-US"/>
              </a:p>
            </p:txBody>
          </p:sp>
          <p:sp>
            <p:nvSpPr>
              <p:cNvPr id="44" name="Freeform 71">
                <a:extLst>
                  <a:ext uri="{FF2B5EF4-FFF2-40B4-BE49-F238E27FC236}">
                    <a16:creationId xmlns:a16="http://schemas.microsoft.com/office/drawing/2014/main" id="{F6AE920D-B39A-D8EA-526B-4970AC3FA4BA}"/>
                  </a:ext>
                </a:extLst>
              </p:cNvPr>
              <p:cNvSpPr/>
              <p:nvPr/>
            </p:nvSpPr>
            <p:spPr>
              <a:xfrm>
                <a:off x="1287826" y="6072506"/>
                <a:ext cx="33157" cy="146922"/>
              </a:xfrm>
              <a:custGeom>
                <a:avLst/>
                <a:gdLst>
                  <a:gd name="connsiteX0" fmla="*/ 0 w 33157"/>
                  <a:gd name="connsiteY0" fmla="*/ 0 h 146922"/>
                  <a:gd name="connsiteX1" fmla="*/ 33157 w 33157"/>
                  <a:gd name="connsiteY1" fmla="*/ 0 h 146922"/>
                  <a:gd name="connsiteX2" fmla="*/ 33157 w 33157"/>
                  <a:gd name="connsiteY2" fmla="*/ 146922 h 146922"/>
                  <a:gd name="connsiteX3" fmla="*/ 0 w 33157"/>
                  <a:gd name="connsiteY3" fmla="*/ 146922 h 146922"/>
                </a:gdLst>
                <a:ahLst/>
                <a:cxnLst>
                  <a:cxn ang="0">
                    <a:pos x="connsiteX0" y="connsiteY0"/>
                  </a:cxn>
                  <a:cxn ang="0">
                    <a:pos x="connsiteX1" y="connsiteY1"/>
                  </a:cxn>
                  <a:cxn ang="0">
                    <a:pos x="connsiteX2" y="connsiteY2"/>
                  </a:cxn>
                  <a:cxn ang="0">
                    <a:pos x="connsiteX3" y="connsiteY3"/>
                  </a:cxn>
                </a:cxnLst>
                <a:rect l="l" t="t" r="r" b="b"/>
                <a:pathLst>
                  <a:path w="33157" h="146922">
                    <a:moveTo>
                      <a:pt x="0" y="0"/>
                    </a:moveTo>
                    <a:lnTo>
                      <a:pt x="33157" y="0"/>
                    </a:lnTo>
                    <a:lnTo>
                      <a:pt x="33157" y="146922"/>
                    </a:lnTo>
                    <a:lnTo>
                      <a:pt x="0" y="146922"/>
                    </a:lnTo>
                    <a:close/>
                  </a:path>
                </a:pathLst>
              </a:custGeom>
              <a:solidFill>
                <a:srgbClr val="000000"/>
              </a:solidFill>
              <a:ln w="5707" cap="flat">
                <a:noFill/>
                <a:prstDash val="solid"/>
                <a:miter/>
              </a:ln>
            </p:spPr>
            <p:txBody>
              <a:bodyPr rtlCol="0" anchor="ctr"/>
              <a:lstStyle/>
              <a:p>
                <a:endParaRPr lang="en-US"/>
              </a:p>
            </p:txBody>
          </p:sp>
          <p:sp>
            <p:nvSpPr>
              <p:cNvPr id="45" name="Freeform 72">
                <a:extLst>
                  <a:ext uri="{FF2B5EF4-FFF2-40B4-BE49-F238E27FC236}">
                    <a16:creationId xmlns:a16="http://schemas.microsoft.com/office/drawing/2014/main" id="{F15E289F-CE3E-F172-EC3E-FEBB46002B08}"/>
                  </a:ext>
                </a:extLst>
              </p:cNvPr>
              <p:cNvSpPr/>
              <p:nvPr/>
            </p:nvSpPr>
            <p:spPr>
              <a:xfrm>
                <a:off x="1347281" y="6070729"/>
                <a:ext cx="102330" cy="151039"/>
              </a:xfrm>
              <a:custGeom>
                <a:avLst/>
                <a:gdLst>
                  <a:gd name="connsiteX0" fmla="*/ 44591 w 102330"/>
                  <a:gd name="connsiteY0" fmla="*/ 150985 h 151039"/>
                  <a:gd name="connsiteX1" fmla="*/ 0 w 102330"/>
                  <a:gd name="connsiteY1" fmla="*/ 140695 h 151039"/>
                  <a:gd name="connsiteX2" fmla="*/ 9719 w 102330"/>
                  <a:gd name="connsiteY2" fmla="*/ 119543 h 151039"/>
                  <a:gd name="connsiteX3" fmla="*/ 40018 w 102330"/>
                  <a:gd name="connsiteY3" fmla="*/ 128118 h 151039"/>
                  <a:gd name="connsiteX4" fmla="*/ 67458 w 102330"/>
                  <a:gd name="connsiteY4" fmla="*/ 107537 h 151039"/>
                  <a:gd name="connsiteX5" fmla="*/ 41161 w 102330"/>
                  <a:gd name="connsiteY5" fmla="*/ 83527 h 151039"/>
                  <a:gd name="connsiteX6" fmla="*/ 4573 w 102330"/>
                  <a:gd name="connsiteY6" fmla="*/ 42366 h 151039"/>
                  <a:gd name="connsiteX7" fmla="*/ 55453 w 102330"/>
                  <a:gd name="connsiteY7" fmla="*/ 61 h 151039"/>
                  <a:gd name="connsiteX8" fmla="*/ 97186 w 102330"/>
                  <a:gd name="connsiteY8" fmla="*/ 10351 h 151039"/>
                  <a:gd name="connsiteX9" fmla="*/ 88039 w 102330"/>
                  <a:gd name="connsiteY9" fmla="*/ 29789 h 151039"/>
                  <a:gd name="connsiteX10" fmla="*/ 62885 w 102330"/>
                  <a:gd name="connsiteY10" fmla="*/ 21785 h 151039"/>
                  <a:gd name="connsiteX11" fmla="*/ 37731 w 102330"/>
                  <a:gd name="connsiteY11" fmla="*/ 41222 h 151039"/>
                  <a:gd name="connsiteX12" fmla="*/ 64028 w 102330"/>
                  <a:gd name="connsiteY12" fmla="*/ 64090 h 151039"/>
                  <a:gd name="connsiteX13" fmla="*/ 102331 w 102330"/>
                  <a:gd name="connsiteY13" fmla="*/ 107537 h 151039"/>
                  <a:gd name="connsiteX14" fmla="*/ 44591 w 102330"/>
                  <a:gd name="connsiteY14" fmla="*/ 150985 h 151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330" h="151039">
                    <a:moveTo>
                      <a:pt x="44591" y="150985"/>
                    </a:moveTo>
                    <a:cubicBezTo>
                      <a:pt x="29156" y="151557"/>
                      <a:pt x="13720" y="147555"/>
                      <a:pt x="0" y="140695"/>
                    </a:cubicBezTo>
                    <a:lnTo>
                      <a:pt x="9719" y="119543"/>
                    </a:lnTo>
                    <a:cubicBezTo>
                      <a:pt x="18865" y="125259"/>
                      <a:pt x="29156" y="128118"/>
                      <a:pt x="40018" y="128118"/>
                    </a:cubicBezTo>
                    <a:cubicBezTo>
                      <a:pt x="54881" y="128118"/>
                      <a:pt x="67458" y="119543"/>
                      <a:pt x="67458" y="107537"/>
                    </a:cubicBezTo>
                    <a:cubicBezTo>
                      <a:pt x="67458" y="95532"/>
                      <a:pt x="57740" y="89243"/>
                      <a:pt x="41161" y="83527"/>
                    </a:cubicBezTo>
                    <a:cubicBezTo>
                      <a:pt x="10290" y="72665"/>
                      <a:pt x="4573" y="57801"/>
                      <a:pt x="4573" y="42366"/>
                    </a:cubicBezTo>
                    <a:cubicBezTo>
                      <a:pt x="4573" y="18927"/>
                      <a:pt x="25154" y="61"/>
                      <a:pt x="55453" y="61"/>
                    </a:cubicBezTo>
                    <a:cubicBezTo>
                      <a:pt x="70317" y="-510"/>
                      <a:pt x="84609" y="2920"/>
                      <a:pt x="97186" y="10351"/>
                    </a:cubicBezTo>
                    <a:lnTo>
                      <a:pt x="88039" y="29789"/>
                    </a:lnTo>
                    <a:cubicBezTo>
                      <a:pt x="80607" y="24644"/>
                      <a:pt x="71460" y="21785"/>
                      <a:pt x="62885" y="21785"/>
                    </a:cubicBezTo>
                    <a:cubicBezTo>
                      <a:pt x="48021" y="21785"/>
                      <a:pt x="37731" y="30932"/>
                      <a:pt x="37731" y="41222"/>
                    </a:cubicBezTo>
                    <a:cubicBezTo>
                      <a:pt x="37731" y="53228"/>
                      <a:pt x="49736" y="58944"/>
                      <a:pt x="64028" y="64090"/>
                    </a:cubicBezTo>
                    <a:cubicBezTo>
                      <a:pt x="95471" y="75523"/>
                      <a:pt x="102331" y="90387"/>
                      <a:pt x="102331" y="107537"/>
                    </a:cubicBezTo>
                    <a:cubicBezTo>
                      <a:pt x="101759" y="129833"/>
                      <a:pt x="79464" y="150413"/>
                      <a:pt x="44591" y="150985"/>
                    </a:cubicBezTo>
                  </a:path>
                </a:pathLst>
              </a:custGeom>
              <a:solidFill>
                <a:srgbClr val="000000"/>
              </a:solidFill>
              <a:ln w="5707" cap="flat">
                <a:noFill/>
                <a:prstDash val="solid"/>
                <a:miter/>
              </a:ln>
            </p:spPr>
            <p:txBody>
              <a:bodyPr rtlCol="0" anchor="ctr"/>
              <a:lstStyle/>
              <a:p>
                <a:endParaRPr lang="en-US"/>
              </a:p>
            </p:txBody>
          </p:sp>
        </p:grpSp>
        <p:grpSp>
          <p:nvGrpSpPr>
            <p:cNvPr id="7" name="Graphic 6">
              <a:extLst>
                <a:ext uri="{FF2B5EF4-FFF2-40B4-BE49-F238E27FC236}">
                  <a16:creationId xmlns:a16="http://schemas.microsoft.com/office/drawing/2014/main" id="{5D364790-A936-FF94-957F-52BC058CA0B2}"/>
                </a:ext>
              </a:extLst>
            </p:cNvPr>
            <p:cNvGrpSpPr/>
            <p:nvPr/>
          </p:nvGrpSpPr>
          <p:grpSpPr>
            <a:xfrm>
              <a:off x="1689718" y="6018196"/>
              <a:ext cx="1408050" cy="206977"/>
              <a:chOff x="1689718" y="6018196"/>
              <a:chExt cx="1408050" cy="206977"/>
            </a:xfrm>
            <a:solidFill>
              <a:srgbClr val="000000"/>
            </a:solidFill>
          </p:grpSpPr>
          <p:sp>
            <p:nvSpPr>
              <p:cNvPr id="9" name="Freeform 50">
                <a:extLst>
                  <a:ext uri="{FF2B5EF4-FFF2-40B4-BE49-F238E27FC236}">
                    <a16:creationId xmlns:a16="http://schemas.microsoft.com/office/drawing/2014/main" id="{AB544DE5-5571-AACB-5864-8AF858AA4B4E}"/>
                  </a:ext>
                </a:extLst>
              </p:cNvPr>
              <p:cNvSpPr/>
              <p:nvPr/>
            </p:nvSpPr>
            <p:spPr>
              <a:xfrm>
                <a:off x="1689718" y="6018196"/>
                <a:ext cx="77748" cy="204090"/>
              </a:xfrm>
              <a:custGeom>
                <a:avLst/>
                <a:gdLst>
                  <a:gd name="connsiteX0" fmla="*/ 52595 w 77748"/>
                  <a:gd name="connsiteY0" fmla="*/ 157784 h 204090"/>
                  <a:gd name="connsiteX1" fmla="*/ 77749 w 77748"/>
                  <a:gd name="connsiteY1" fmla="*/ 204090 h 204090"/>
                  <a:gd name="connsiteX2" fmla="*/ 46306 w 77748"/>
                  <a:gd name="connsiteY2" fmla="*/ 204090 h 204090"/>
                  <a:gd name="connsiteX3" fmla="*/ 0 w 77748"/>
                  <a:gd name="connsiteY3" fmla="*/ 157784 h 204090"/>
                  <a:gd name="connsiteX4" fmla="*/ 0 w 77748"/>
                  <a:gd name="connsiteY4" fmla="*/ 69173 h 204090"/>
                  <a:gd name="connsiteX5" fmla="*/ 52595 w 77748"/>
                  <a:gd name="connsiteY5" fmla="*/ 69173 h 204090"/>
                  <a:gd name="connsiteX6" fmla="*/ 52595 w 77748"/>
                  <a:gd name="connsiteY6" fmla="*/ 157784 h 204090"/>
                  <a:gd name="connsiteX7" fmla="*/ 52595 w 77748"/>
                  <a:gd name="connsiteY7" fmla="*/ 157784 h 204090"/>
                  <a:gd name="connsiteX8" fmla="*/ 52023 w 77748"/>
                  <a:gd name="connsiteY8" fmla="*/ 19437 h 204090"/>
                  <a:gd name="connsiteX9" fmla="*/ 26297 w 77748"/>
                  <a:gd name="connsiteY9" fmla="*/ 0 h 204090"/>
                  <a:gd name="connsiteX10" fmla="*/ 572 w 77748"/>
                  <a:gd name="connsiteY10" fmla="*/ 19437 h 204090"/>
                  <a:gd name="connsiteX11" fmla="*/ 26297 w 77748"/>
                  <a:gd name="connsiteY11" fmla="*/ 38874 h 204090"/>
                  <a:gd name="connsiteX12" fmla="*/ 52023 w 77748"/>
                  <a:gd name="connsiteY12" fmla="*/ 19437 h 204090"/>
                  <a:gd name="connsiteX13" fmla="*/ 52023 w 77748"/>
                  <a:gd name="connsiteY13" fmla="*/ 19437 h 20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748" h="204090">
                    <a:moveTo>
                      <a:pt x="52595" y="157784"/>
                    </a:moveTo>
                    <a:cubicBezTo>
                      <a:pt x="52023" y="176649"/>
                      <a:pt x="61742" y="194372"/>
                      <a:pt x="77749" y="204090"/>
                    </a:cubicBezTo>
                    <a:lnTo>
                      <a:pt x="46306" y="204090"/>
                    </a:lnTo>
                    <a:cubicBezTo>
                      <a:pt x="21152" y="204090"/>
                      <a:pt x="0" y="183510"/>
                      <a:pt x="0" y="157784"/>
                    </a:cubicBezTo>
                    <a:lnTo>
                      <a:pt x="0" y="69173"/>
                    </a:lnTo>
                    <a:cubicBezTo>
                      <a:pt x="0" y="44019"/>
                      <a:pt x="52595" y="44019"/>
                      <a:pt x="52595" y="69173"/>
                    </a:cubicBezTo>
                    <a:lnTo>
                      <a:pt x="52595" y="157784"/>
                    </a:lnTo>
                    <a:lnTo>
                      <a:pt x="52595" y="157784"/>
                    </a:lnTo>
                    <a:close/>
                    <a:moveTo>
                      <a:pt x="52023" y="19437"/>
                    </a:moveTo>
                    <a:cubicBezTo>
                      <a:pt x="52023" y="8575"/>
                      <a:pt x="40589" y="0"/>
                      <a:pt x="26297" y="0"/>
                    </a:cubicBezTo>
                    <a:cubicBezTo>
                      <a:pt x="12005" y="0"/>
                      <a:pt x="572" y="8575"/>
                      <a:pt x="572" y="19437"/>
                    </a:cubicBezTo>
                    <a:cubicBezTo>
                      <a:pt x="572" y="30299"/>
                      <a:pt x="12005" y="38874"/>
                      <a:pt x="26297" y="38874"/>
                    </a:cubicBezTo>
                    <a:cubicBezTo>
                      <a:pt x="40589" y="38874"/>
                      <a:pt x="52023" y="30299"/>
                      <a:pt x="52023" y="19437"/>
                    </a:cubicBezTo>
                    <a:lnTo>
                      <a:pt x="52023" y="19437"/>
                    </a:lnTo>
                    <a:close/>
                  </a:path>
                </a:pathLst>
              </a:custGeom>
              <a:solidFill>
                <a:srgbClr val="000000"/>
              </a:solidFill>
              <a:ln w="5707" cap="flat">
                <a:noFill/>
                <a:prstDash val="solid"/>
                <a:miter/>
              </a:ln>
            </p:spPr>
            <p:txBody>
              <a:bodyPr rtlCol="0" anchor="ctr"/>
              <a:lstStyle/>
              <a:p>
                <a:endParaRPr lang="en-US"/>
              </a:p>
            </p:txBody>
          </p:sp>
          <p:sp>
            <p:nvSpPr>
              <p:cNvPr id="10" name="Freeform 51">
                <a:extLst>
                  <a:ext uri="{FF2B5EF4-FFF2-40B4-BE49-F238E27FC236}">
                    <a16:creationId xmlns:a16="http://schemas.microsoft.com/office/drawing/2014/main" id="{ED63BC37-2610-4C45-B741-97BCA08110AA}"/>
                  </a:ext>
                </a:extLst>
              </p:cNvPr>
              <p:cNvSpPr/>
              <p:nvPr/>
            </p:nvSpPr>
            <p:spPr>
              <a:xfrm>
                <a:off x="1754890" y="6018196"/>
                <a:ext cx="77748" cy="204090"/>
              </a:xfrm>
              <a:custGeom>
                <a:avLst/>
                <a:gdLst>
                  <a:gd name="connsiteX0" fmla="*/ 52595 w 77748"/>
                  <a:gd name="connsiteY0" fmla="*/ 157784 h 204090"/>
                  <a:gd name="connsiteX1" fmla="*/ 77749 w 77748"/>
                  <a:gd name="connsiteY1" fmla="*/ 204090 h 204090"/>
                  <a:gd name="connsiteX2" fmla="*/ 46306 w 77748"/>
                  <a:gd name="connsiteY2" fmla="*/ 204090 h 204090"/>
                  <a:gd name="connsiteX3" fmla="*/ 0 w 77748"/>
                  <a:gd name="connsiteY3" fmla="*/ 157784 h 204090"/>
                  <a:gd name="connsiteX4" fmla="*/ 0 w 77748"/>
                  <a:gd name="connsiteY4" fmla="*/ 69173 h 204090"/>
                  <a:gd name="connsiteX5" fmla="*/ 52595 w 77748"/>
                  <a:gd name="connsiteY5" fmla="*/ 69173 h 204090"/>
                  <a:gd name="connsiteX6" fmla="*/ 52595 w 77748"/>
                  <a:gd name="connsiteY6" fmla="*/ 157784 h 204090"/>
                  <a:gd name="connsiteX7" fmla="*/ 52595 w 77748"/>
                  <a:gd name="connsiteY7" fmla="*/ 157784 h 204090"/>
                  <a:gd name="connsiteX8" fmla="*/ 51451 w 77748"/>
                  <a:gd name="connsiteY8" fmla="*/ 19437 h 204090"/>
                  <a:gd name="connsiteX9" fmla="*/ 25726 w 77748"/>
                  <a:gd name="connsiteY9" fmla="*/ 0 h 204090"/>
                  <a:gd name="connsiteX10" fmla="*/ 0 w 77748"/>
                  <a:gd name="connsiteY10" fmla="*/ 19437 h 204090"/>
                  <a:gd name="connsiteX11" fmla="*/ 25726 w 77748"/>
                  <a:gd name="connsiteY11" fmla="*/ 38874 h 204090"/>
                  <a:gd name="connsiteX12" fmla="*/ 51451 w 77748"/>
                  <a:gd name="connsiteY12" fmla="*/ 19437 h 204090"/>
                  <a:gd name="connsiteX13" fmla="*/ 51451 w 77748"/>
                  <a:gd name="connsiteY13" fmla="*/ 19437 h 204090"/>
                  <a:gd name="connsiteX14" fmla="*/ 51451 w 77748"/>
                  <a:gd name="connsiteY14" fmla="*/ 19437 h 20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748" h="204090">
                    <a:moveTo>
                      <a:pt x="52595" y="157784"/>
                    </a:moveTo>
                    <a:cubicBezTo>
                      <a:pt x="52023" y="176649"/>
                      <a:pt x="61741" y="194372"/>
                      <a:pt x="77749" y="204090"/>
                    </a:cubicBezTo>
                    <a:lnTo>
                      <a:pt x="46306" y="204090"/>
                    </a:lnTo>
                    <a:cubicBezTo>
                      <a:pt x="21152" y="204090"/>
                      <a:pt x="0" y="183510"/>
                      <a:pt x="0" y="157784"/>
                    </a:cubicBezTo>
                    <a:lnTo>
                      <a:pt x="0" y="69173"/>
                    </a:lnTo>
                    <a:cubicBezTo>
                      <a:pt x="0" y="44019"/>
                      <a:pt x="52595" y="44019"/>
                      <a:pt x="52595" y="69173"/>
                    </a:cubicBezTo>
                    <a:lnTo>
                      <a:pt x="52595" y="157784"/>
                    </a:lnTo>
                    <a:lnTo>
                      <a:pt x="52595" y="157784"/>
                    </a:lnTo>
                    <a:close/>
                    <a:moveTo>
                      <a:pt x="51451" y="19437"/>
                    </a:moveTo>
                    <a:cubicBezTo>
                      <a:pt x="51451" y="8575"/>
                      <a:pt x="40018" y="0"/>
                      <a:pt x="25726" y="0"/>
                    </a:cubicBezTo>
                    <a:cubicBezTo>
                      <a:pt x="11434" y="0"/>
                      <a:pt x="0" y="8575"/>
                      <a:pt x="0" y="19437"/>
                    </a:cubicBezTo>
                    <a:cubicBezTo>
                      <a:pt x="0" y="30299"/>
                      <a:pt x="11434" y="38874"/>
                      <a:pt x="25726" y="38874"/>
                    </a:cubicBezTo>
                    <a:cubicBezTo>
                      <a:pt x="40018" y="38874"/>
                      <a:pt x="51451" y="30299"/>
                      <a:pt x="51451" y="19437"/>
                    </a:cubicBezTo>
                    <a:lnTo>
                      <a:pt x="51451" y="19437"/>
                    </a:lnTo>
                    <a:lnTo>
                      <a:pt x="51451" y="19437"/>
                    </a:lnTo>
                    <a:close/>
                  </a:path>
                </a:pathLst>
              </a:custGeom>
              <a:solidFill>
                <a:srgbClr val="000000"/>
              </a:solidFill>
              <a:ln w="5707" cap="flat">
                <a:noFill/>
                <a:prstDash val="solid"/>
                <a:miter/>
              </a:ln>
            </p:spPr>
            <p:txBody>
              <a:bodyPr rtlCol="0" anchor="ctr"/>
              <a:lstStyle/>
              <a:p>
                <a:endParaRPr lang="en-US"/>
              </a:p>
            </p:txBody>
          </p:sp>
          <p:sp>
            <p:nvSpPr>
              <p:cNvPr id="11" name="Freeform 52">
                <a:extLst>
                  <a:ext uri="{FF2B5EF4-FFF2-40B4-BE49-F238E27FC236}">
                    <a16:creationId xmlns:a16="http://schemas.microsoft.com/office/drawing/2014/main" id="{DA464D97-01DA-1E60-E1F5-5B11D63A9FE8}"/>
                  </a:ext>
                </a:extLst>
              </p:cNvPr>
              <p:cNvSpPr/>
              <p:nvPr/>
            </p:nvSpPr>
            <p:spPr>
              <a:xfrm>
                <a:off x="1820633" y="6018196"/>
                <a:ext cx="77748" cy="204090"/>
              </a:xfrm>
              <a:custGeom>
                <a:avLst/>
                <a:gdLst>
                  <a:gd name="connsiteX0" fmla="*/ 52595 w 77748"/>
                  <a:gd name="connsiteY0" fmla="*/ 157784 h 204090"/>
                  <a:gd name="connsiteX1" fmla="*/ 77749 w 77748"/>
                  <a:gd name="connsiteY1" fmla="*/ 204090 h 204090"/>
                  <a:gd name="connsiteX2" fmla="*/ 46306 w 77748"/>
                  <a:gd name="connsiteY2" fmla="*/ 204090 h 204090"/>
                  <a:gd name="connsiteX3" fmla="*/ 0 w 77748"/>
                  <a:gd name="connsiteY3" fmla="*/ 157784 h 204090"/>
                  <a:gd name="connsiteX4" fmla="*/ 0 w 77748"/>
                  <a:gd name="connsiteY4" fmla="*/ 69173 h 204090"/>
                  <a:gd name="connsiteX5" fmla="*/ 52595 w 77748"/>
                  <a:gd name="connsiteY5" fmla="*/ 69173 h 204090"/>
                  <a:gd name="connsiteX6" fmla="*/ 52595 w 77748"/>
                  <a:gd name="connsiteY6" fmla="*/ 157784 h 204090"/>
                  <a:gd name="connsiteX7" fmla="*/ 52595 w 77748"/>
                  <a:gd name="connsiteY7" fmla="*/ 157784 h 204090"/>
                  <a:gd name="connsiteX8" fmla="*/ 52595 w 77748"/>
                  <a:gd name="connsiteY8" fmla="*/ 157784 h 204090"/>
                  <a:gd name="connsiteX9" fmla="*/ 51451 w 77748"/>
                  <a:gd name="connsiteY9" fmla="*/ 19437 h 204090"/>
                  <a:gd name="connsiteX10" fmla="*/ 25726 w 77748"/>
                  <a:gd name="connsiteY10" fmla="*/ 0 h 204090"/>
                  <a:gd name="connsiteX11" fmla="*/ 0 w 77748"/>
                  <a:gd name="connsiteY11" fmla="*/ 19437 h 204090"/>
                  <a:gd name="connsiteX12" fmla="*/ 25726 w 77748"/>
                  <a:gd name="connsiteY12" fmla="*/ 38874 h 204090"/>
                  <a:gd name="connsiteX13" fmla="*/ 51451 w 77748"/>
                  <a:gd name="connsiteY13" fmla="*/ 19437 h 204090"/>
                  <a:gd name="connsiteX14" fmla="*/ 51451 w 77748"/>
                  <a:gd name="connsiteY14" fmla="*/ 19437 h 20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748" h="204090">
                    <a:moveTo>
                      <a:pt x="52595" y="157784"/>
                    </a:moveTo>
                    <a:cubicBezTo>
                      <a:pt x="52023" y="176649"/>
                      <a:pt x="61741" y="194372"/>
                      <a:pt x="77749" y="204090"/>
                    </a:cubicBezTo>
                    <a:lnTo>
                      <a:pt x="46306" y="204090"/>
                    </a:lnTo>
                    <a:cubicBezTo>
                      <a:pt x="21152" y="204090"/>
                      <a:pt x="0" y="183510"/>
                      <a:pt x="0" y="157784"/>
                    </a:cubicBezTo>
                    <a:lnTo>
                      <a:pt x="0" y="69173"/>
                    </a:lnTo>
                    <a:cubicBezTo>
                      <a:pt x="0" y="44019"/>
                      <a:pt x="52595" y="44019"/>
                      <a:pt x="52595" y="69173"/>
                    </a:cubicBezTo>
                    <a:lnTo>
                      <a:pt x="52595" y="157784"/>
                    </a:lnTo>
                    <a:lnTo>
                      <a:pt x="52595" y="157784"/>
                    </a:lnTo>
                    <a:lnTo>
                      <a:pt x="52595" y="157784"/>
                    </a:lnTo>
                    <a:close/>
                    <a:moveTo>
                      <a:pt x="51451" y="19437"/>
                    </a:moveTo>
                    <a:cubicBezTo>
                      <a:pt x="51451" y="8575"/>
                      <a:pt x="40018" y="0"/>
                      <a:pt x="25726" y="0"/>
                    </a:cubicBezTo>
                    <a:cubicBezTo>
                      <a:pt x="11434" y="0"/>
                      <a:pt x="0" y="8575"/>
                      <a:pt x="0" y="19437"/>
                    </a:cubicBezTo>
                    <a:cubicBezTo>
                      <a:pt x="0" y="30299"/>
                      <a:pt x="11434" y="38874"/>
                      <a:pt x="25726" y="38874"/>
                    </a:cubicBezTo>
                    <a:cubicBezTo>
                      <a:pt x="40018" y="38874"/>
                      <a:pt x="51451" y="30299"/>
                      <a:pt x="51451" y="19437"/>
                    </a:cubicBezTo>
                    <a:lnTo>
                      <a:pt x="51451" y="19437"/>
                    </a:lnTo>
                    <a:close/>
                  </a:path>
                </a:pathLst>
              </a:custGeom>
              <a:solidFill>
                <a:srgbClr val="000000"/>
              </a:solidFill>
              <a:ln w="5707" cap="flat">
                <a:noFill/>
                <a:prstDash val="solid"/>
                <a:miter/>
              </a:ln>
            </p:spPr>
            <p:txBody>
              <a:bodyPr rtlCol="0" anchor="ctr"/>
              <a:lstStyle/>
              <a:p>
                <a:endParaRPr lang="en-US"/>
              </a:p>
            </p:txBody>
          </p:sp>
          <p:sp>
            <p:nvSpPr>
              <p:cNvPr id="13" name="Freeform 53">
                <a:extLst>
                  <a:ext uri="{FF2B5EF4-FFF2-40B4-BE49-F238E27FC236}">
                    <a16:creationId xmlns:a16="http://schemas.microsoft.com/office/drawing/2014/main" id="{228C2C32-E339-F1D1-DEE4-AA66C19265BD}"/>
                  </a:ext>
                </a:extLst>
              </p:cNvPr>
              <p:cNvSpPr/>
              <p:nvPr/>
            </p:nvSpPr>
            <p:spPr>
              <a:xfrm>
                <a:off x="1963553" y="6051354"/>
                <a:ext cx="21152" cy="170360"/>
              </a:xfrm>
              <a:custGeom>
                <a:avLst/>
                <a:gdLst>
                  <a:gd name="connsiteX0" fmla="*/ 0 w 21152"/>
                  <a:gd name="connsiteY0" fmla="*/ 0 h 170360"/>
                  <a:gd name="connsiteX1" fmla="*/ 21152 w 21152"/>
                  <a:gd name="connsiteY1" fmla="*/ 0 h 170360"/>
                  <a:gd name="connsiteX2" fmla="*/ 21152 w 21152"/>
                  <a:gd name="connsiteY2" fmla="*/ 20581 h 170360"/>
                  <a:gd name="connsiteX3" fmla="*/ 0 w 21152"/>
                  <a:gd name="connsiteY3" fmla="*/ 20581 h 170360"/>
                  <a:gd name="connsiteX4" fmla="*/ 0 w 21152"/>
                  <a:gd name="connsiteY4" fmla="*/ 0 h 170360"/>
                  <a:gd name="connsiteX5" fmla="*/ 0 w 21152"/>
                  <a:gd name="connsiteY5" fmla="*/ 0 h 170360"/>
                  <a:gd name="connsiteX6" fmla="*/ 1143 w 21152"/>
                  <a:gd name="connsiteY6" fmla="*/ 46878 h 170360"/>
                  <a:gd name="connsiteX7" fmla="*/ 19437 w 21152"/>
                  <a:gd name="connsiteY7" fmla="*/ 46878 h 170360"/>
                  <a:gd name="connsiteX8" fmla="*/ 19437 w 21152"/>
                  <a:gd name="connsiteY8" fmla="*/ 170361 h 170360"/>
                  <a:gd name="connsiteX9" fmla="*/ 1143 w 21152"/>
                  <a:gd name="connsiteY9" fmla="*/ 170361 h 170360"/>
                  <a:gd name="connsiteX10" fmla="*/ 1143 w 21152"/>
                  <a:gd name="connsiteY10" fmla="*/ 46878 h 170360"/>
                  <a:gd name="connsiteX11" fmla="*/ 1143 w 21152"/>
                  <a:gd name="connsiteY11" fmla="*/ 46878 h 17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152" h="170360">
                    <a:moveTo>
                      <a:pt x="0" y="0"/>
                    </a:moveTo>
                    <a:lnTo>
                      <a:pt x="21152" y="0"/>
                    </a:lnTo>
                    <a:lnTo>
                      <a:pt x="21152" y="20581"/>
                    </a:lnTo>
                    <a:lnTo>
                      <a:pt x="0" y="20581"/>
                    </a:lnTo>
                    <a:lnTo>
                      <a:pt x="0" y="0"/>
                    </a:lnTo>
                    <a:lnTo>
                      <a:pt x="0" y="0"/>
                    </a:lnTo>
                    <a:close/>
                    <a:moveTo>
                      <a:pt x="1143" y="46878"/>
                    </a:moveTo>
                    <a:lnTo>
                      <a:pt x="19437" y="46878"/>
                    </a:lnTo>
                    <a:lnTo>
                      <a:pt x="19437" y="170361"/>
                    </a:lnTo>
                    <a:lnTo>
                      <a:pt x="1143" y="170361"/>
                    </a:lnTo>
                    <a:lnTo>
                      <a:pt x="1143" y="46878"/>
                    </a:lnTo>
                    <a:lnTo>
                      <a:pt x="1143" y="46878"/>
                    </a:lnTo>
                    <a:close/>
                  </a:path>
                </a:pathLst>
              </a:custGeom>
              <a:solidFill>
                <a:srgbClr val="000000"/>
              </a:solidFill>
              <a:ln w="5707" cap="flat">
                <a:noFill/>
                <a:prstDash val="solid"/>
                <a:miter/>
              </a:ln>
            </p:spPr>
            <p:txBody>
              <a:bodyPr rtlCol="0" anchor="ctr"/>
              <a:lstStyle/>
              <a:p>
                <a:endParaRPr lang="en-US"/>
              </a:p>
            </p:txBody>
          </p:sp>
          <p:sp>
            <p:nvSpPr>
              <p:cNvPr id="14" name="Freeform 54">
                <a:extLst>
                  <a:ext uri="{FF2B5EF4-FFF2-40B4-BE49-F238E27FC236}">
                    <a16:creationId xmlns:a16="http://schemas.microsoft.com/office/drawing/2014/main" id="{962A2A1E-029B-6BAC-C7CA-09ABB5351D11}"/>
                  </a:ext>
                </a:extLst>
              </p:cNvPr>
              <p:cNvSpPr/>
              <p:nvPr/>
            </p:nvSpPr>
            <p:spPr>
              <a:xfrm>
                <a:off x="2021293" y="6095919"/>
                <a:ext cx="108047" cy="126366"/>
              </a:xfrm>
              <a:custGeom>
                <a:avLst/>
                <a:gdLst>
                  <a:gd name="connsiteX0" fmla="*/ 0 w 108047"/>
                  <a:gd name="connsiteY0" fmla="*/ 2312 h 126366"/>
                  <a:gd name="connsiteX1" fmla="*/ 18294 w 108047"/>
                  <a:gd name="connsiteY1" fmla="*/ 2312 h 126366"/>
                  <a:gd name="connsiteX2" fmla="*/ 18294 w 108047"/>
                  <a:gd name="connsiteY2" fmla="*/ 24036 h 126366"/>
                  <a:gd name="connsiteX3" fmla="*/ 60598 w 108047"/>
                  <a:gd name="connsiteY3" fmla="*/ 25 h 126366"/>
                  <a:gd name="connsiteX4" fmla="*/ 108048 w 108047"/>
                  <a:gd name="connsiteY4" fmla="*/ 49762 h 126366"/>
                  <a:gd name="connsiteX5" fmla="*/ 108048 w 108047"/>
                  <a:gd name="connsiteY5" fmla="*/ 126367 h 126366"/>
                  <a:gd name="connsiteX6" fmla="*/ 89754 w 108047"/>
                  <a:gd name="connsiteY6" fmla="*/ 126367 h 126366"/>
                  <a:gd name="connsiteX7" fmla="*/ 89754 w 108047"/>
                  <a:gd name="connsiteY7" fmla="*/ 53763 h 126366"/>
                  <a:gd name="connsiteX8" fmla="*/ 55453 w 108047"/>
                  <a:gd name="connsiteY8" fmla="*/ 16604 h 126366"/>
                  <a:gd name="connsiteX9" fmla="*/ 54881 w 108047"/>
                  <a:gd name="connsiteY9" fmla="*/ 16604 h 126366"/>
                  <a:gd name="connsiteX10" fmla="*/ 18294 w 108047"/>
                  <a:gd name="connsiteY10" fmla="*/ 53192 h 126366"/>
                  <a:gd name="connsiteX11" fmla="*/ 18294 w 108047"/>
                  <a:gd name="connsiteY11" fmla="*/ 55478 h 126366"/>
                  <a:gd name="connsiteX12" fmla="*/ 18294 w 108047"/>
                  <a:gd name="connsiteY12" fmla="*/ 126367 h 126366"/>
                  <a:gd name="connsiteX13" fmla="*/ 0 w 108047"/>
                  <a:gd name="connsiteY13" fmla="*/ 126367 h 126366"/>
                  <a:gd name="connsiteX14" fmla="*/ 0 w 108047"/>
                  <a:gd name="connsiteY14" fmla="*/ 2312 h 126366"/>
                  <a:gd name="connsiteX15" fmla="*/ 0 w 108047"/>
                  <a:gd name="connsiteY15" fmla="*/ 2312 h 126366"/>
                  <a:gd name="connsiteX16" fmla="*/ 0 w 108047"/>
                  <a:gd name="connsiteY16" fmla="*/ 2312 h 1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8047" h="126366">
                    <a:moveTo>
                      <a:pt x="0" y="2312"/>
                    </a:moveTo>
                    <a:lnTo>
                      <a:pt x="18294" y="2312"/>
                    </a:lnTo>
                    <a:lnTo>
                      <a:pt x="18294" y="24036"/>
                    </a:lnTo>
                    <a:cubicBezTo>
                      <a:pt x="26869" y="8601"/>
                      <a:pt x="42876" y="-546"/>
                      <a:pt x="60598" y="25"/>
                    </a:cubicBezTo>
                    <a:cubicBezTo>
                      <a:pt x="90326" y="25"/>
                      <a:pt x="108048" y="20034"/>
                      <a:pt x="108048" y="49762"/>
                    </a:cubicBezTo>
                    <a:lnTo>
                      <a:pt x="108048" y="126367"/>
                    </a:lnTo>
                    <a:lnTo>
                      <a:pt x="89754" y="126367"/>
                    </a:lnTo>
                    <a:lnTo>
                      <a:pt x="89754" y="53763"/>
                    </a:lnTo>
                    <a:cubicBezTo>
                      <a:pt x="89754" y="30896"/>
                      <a:pt x="77177" y="16604"/>
                      <a:pt x="55453" y="16604"/>
                    </a:cubicBezTo>
                    <a:lnTo>
                      <a:pt x="54881" y="16604"/>
                    </a:lnTo>
                    <a:cubicBezTo>
                      <a:pt x="34872" y="16604"/>
                      <a:pt x="18294" y="33183"/>
                      <a:pt x="18294" y="53192"/>
                    </a:cubicBezTo>
                    <a:cubicBezTo>
                      <a:pt x="18294" y="53763"/>
                      <a:pt x="18294" y="54907"/>
                      <a:pt x="18294" y="55478"/>
                    </a:cubicBezTo>
                    <a:lnTo>
                      <a:pt x="18294" y="126367"/>
                    </a:lnTo>
                    <a:lnTo>
                      <a:pt x="0" y="126367"/>
                    </a:lnTo>
                    <a:lnTo>
                      <a:pt x="0" y="2312"/>
                    </a:lnTo>
                    <a:lnTo>
                      <a:pt x="0" y="2312"/>
                    </a:lnTo>
                    <a:lnTo>
                      <a:pt x="0" y="2312"/>
                    </a:lnTo>
                    <a:close/>
                  </a:path>
                </a:pathLst>
              </a:custGeom>
              <a:solidFill>
                <a:srgbClr val="000000"/>
              </a:solidFill>
              <a:ln w="5707" cap="flat">
                <a:noFill/>
                <a:prstDash val="solid"/>
                <a:miter/>
              </a:ln>
            </p:spPr>
            <p:txBody>
              <a:bodyPr rtlCol="0" anchor="ctr"/>
              <a:lstStyle/>
              <a:p>
                <a:endParaRPr lang="en-US"/>
              </a:p>
            </p:txBody>
          </p:sp>
          <p:sp>
            <p:nvSpPr>
              <p:cNvPr id="15" name="Freeform 55">
                <a:extLst>
                  <a:ext uri="{FF2B5EF4-FFF2-40B4-BE49-F238E27FC236}">
                    <a16:creationId xmlns:a16="http://schemas.microsoft.com/office/drawing/2014/main" id="{9BCD507D-3CEF-9A43-2FC4-BD76D0CEE29A}"/>
                  </a:ext>
                </a:extLst>
              </p:cNvPr>
              <p:cNvSpPr/>
              <p:nvPr/>
            </p:nvSpPr>
            <p:spPr>
              <a:xfrm>
                <a:off x="2163642" y="6095919"/>
                <a:ext cx="108047" cy="126366"/>
              </a:xfrm>
              <a:custGeom>
                <a:avLst/>
                <a:gdLst>
                  <a:gd name="connsiteX0" fmla="*/ 0 w 108047"/>
                  <a:gd name="connsiteY0" fmla="*/ 2312 h 126366"/>
                  <a:gd name="connsiteX1" fmla="*/ 18294 w 108047"/>
                  <a:gd name="connsiteY1" fmla="*/ 2312 h 126366"/>
                  <a:gd name="connsiteX2" fmla="*/ 18294 w 108047"/>
                  <a:gd name="connsiteY2" fmla="*/ 24036 h 126366"/>
                  <a:gd name="connsiteX3" fmla="*/ 60598 w 108047"/>
                  <a:gd name="connsiteY3" fmla="*/ 25 h 126366"/>
                  <a:gd name="connsiteX4" fmla="*/ 108048 w 108047"/>
                  <a:gd name="connsiteY4" fmla="*/ 49762 h 126366"/>
                  <a:gd name="connsiteX5" fmla="*/ 108048 w 108047"/>
                  <a:gd name="connsiteY5" fmla="*/ 126367 h 126366"/>
                  <a:gd name="connsiteX6" fmla="*/ 89754 w 108047"/>
                  <a:gd name="connsiteY6" fmla="*/ 126367 h 126366"/>
                  <a:gd name="connsiteX7" fmla="*/ 89754 w 108047"/>
                  <a:gd name="connsiteY7" fmla="*/ 53763 h 126366"/>
                  <a:gd name="connsiteX8" fmla="*/ 55453 w 108047"/>
                  <a:gd name="connsiteY8" fmla="*/ 16604 h 126366"/>
                  <a:gd name="connsiteX9" fmla="*/ 54881 w 108047"/>
                  <a:gd name="connsiteY9" fmla="*/ 16604 h 126366"/>
                  <a:gd name="connsiteX10" fmla="*/ 18294 w 108047"/>
                  <a:gd name="connsiteY10" fmla="*/ 53192 h 126366"/>
                  <a:gd name="connsiteX11" fmla="*/ 18294 w 108047"/>
                  <a:gd name="connsiteY11" fmla="*/ 55478 h 126366"/>
                  <a:gd name="connsiteX12" fmla="*/ 18294 w 108047"/>
                  <a:gd name="connsiteY12" fmla="*/ 126367 h 126366"/>
                  <a:gd name="connsiteX13" fmla="*/ 0 w 108047"/>
                  <a:gd name="connsiteY13" fmla="*/ 126367 h 126366"/>
                  <a:gd name="connsiteX14" fmla="*/ 0 w 108047"/>
                  <a:gd name="connsiteY14" fmla="*/ 2312 h 126366"/>
                  <a:gd name="connsiteX15" fmla="*/ 0 w 108047"/>
                  <a:gd name="connsiteY15" fmla="*/ 2312 h 126366"/>
                  <a:gd name="connsiteX16" fmla="*/ 0 w 108047"/>
                  <a:gd name="connsiteY16" fmla="*/ 2312 h 1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8047" h="126366">
                    <a:moveTo>
                      <a:pt x="0" y="2312"/>
                    </a:moveTo>
                    <a:lnTo>
                      <a:pt x="18294" y="2312"/>
                    </a:lnTo>
                    <a:lnTo>
                      <a:pt x="18294" y="24036"/>
                    </a:lnTo>
                    <a:cubicBezTo>
                      <a:pt x="26869" y="8601"/>
                      <a:pt x="42876" y="-546"/>
                      <a:pt x="60598" y="25"/>
                    </a:cubicBezTo>
                    <a:cubicBezTo>
                      <a:pt x="90326" y="25"/>
                      <a:pt x="108048" y="20034"/>
                      <a:pt x="108048" y="49762"/>
                    </a:cubicBezTo>
                    <a:lnTo>
                      <a:pt x="108048" y="126367"/>
                    </a:lnTo>
                    <a:lnTo>
                      <a:pt x="89754" y="126367"/>
                    </a:lnTo>
                    <a:lnTo>
                      <a:pt x="89754" y="53763"/>
                    </a:lnTo>
                    <a:cubicBezTo>
                      <a:pt x="89754" y="30896"/>
                      <a:pt x="77177" y="16604"/>
                      <a:pt x="55453" y="16604"/>
                    </a:cubicBezTo>
                    <a:lnTo>
                      <a:pt x="54881" y="16604"/>
                    </a:lnTo>
                    <a:cubicBezTo>
                      <a:pt x="34873" y="16604"/>
                      <a:pt x="18294" y="33183"/>
                      <a:pt x="18294" y="53192"/>
                    </a:cubicBezTo>
                    <a:cubicBezTo>
                      <a:pt x="18294" y="53763"/>
                      <a:pt x="18294" y="54907"/>
                      <a:pt x="18294" y="55478"/>
                    </a:cubicBezTo>
                    <a:lnTo>
                      <a:pt x="18294" y="126367"/>
                    </a:lnTo>
                    <a:lnTo>
                      <a:pt x="0" y="126367"/>
                    </a:lnTo>
                    <a:lnTo>
                      <a:pt x="0" y="2312"/>
                    </a:lnTo>
                    <a:lnTo>
                      <a:pt x="0" y="2312"/>
                    </a:lnTo>
                    <a:lnTo>
                      <a:pt x="0" y="2312"/>
                    </a:lnTo>
                    <a:close/>
                  </a:path>
                </a:pathLst>
              </a:custGeom>
              <a:solidFill>
                <a:srgbClr val="000000"/>
              </a:solidFill>
              <a:ln w="5707" cap="flat">
                <a:noFill/>
                <a:prstDash val="solid"/>
                <a:miter/>
              </a:ln>
            </p:spPr>
            <p:txBody>
              <a:bodyPr rtlCol="0" anchor="ctr"/>
              <a:lstStyle/>
              <a:p>
                <a:endParaRPr lang="en-US"/>
              </a:p>
            </p:txBody>
          </p:sp>
          <p:sp>
            <p:nvSpPr>
              <p:cNvPr id="16" name="Freeform 56">
                <a:extLst>
                  <a:ext uri="{FF2B5EF4-FFF2-40B4-BE49-F238E27FC236}">
                    <a16:creationId xmlns:a16="http://schemas.microsoft.com/office/drawing/2014/main" id="{EFA53F8A-B89C-5106-99AB-EABC5DA0507F}"/>
                  </a:ext>
                </a:extLst>
              </p:cNvPr>
              <p:cNvSpPr/>
              <p:nvPr/>
            </p:nvSpPr>
            <p:spPr>
              <a:xfrm>
                <a:off x="2298558" y="6095945"/>
                <a:ext cx="129199" cy="128628"/>
              </a:xfrm>
              <a:custGeom>
                <a:avLst/>
                <a:gdLst>
                  <a:gd name="connsiteX0" fmla="*/ 0 w 129199"/>
                  <a:gd name="connsiteY0" fmla="*/ 65172 h 128628"/>
                  <a:gd name="connsiteX1" fmla="*/ 0 w 129199"/>
                  <a:gd name="connsiteY1" fmla="*/ 65172 h 128628"/>
                  <a:gd name="connsiteX2" fmla="*/ 64600 w 129199"/>
                  <a:gd name="connsiteY2" fmla="*/ 0 h 128628"/>
                  <a:gd name="connsiteX3" fmla="*/ 129200 w 129199"/>
                  <a:gd name="connsiteY3" fmla="*/ 64028 h 128628"/>
                  <a:gd name="connsiteX4" fmla="*/ 129200 w 129199"/>
                  <a:gd name="connsiteY4" fmla="*/ 64600 h 128628"/>
                  <a:gd name="connsiteX5" fmla="*/ 65172 w 129199"/>
                  <a:gd name="connsiteY5" fmla="*/ 128628 h 128628"/>
                  <a:gd name="connsiteX6" fmla="*/ 64600 w 129199"/>
                  <a:gd name="connsiteY6" fmla="*/ 128628 h 128628"/>
                  <a:gd name="connsiteX7" fmla="*/ 64028 w 129199"/>
                  <a:gd name="connsiteY7" fmla="*/ 128628 h 128628"/>
                  <a:gd name="connsiteX8" fmla="*/ 0 w 129199"/>
                  <a:gd name="connsiteY8" fmla="*/ 65172 h 128628"/>
                  <a:gd name="connsiteX9" fmla="*/ 0 w 129199"/>
                  <a:gd name="connsiteY9" fmla="*/ 65172 h 128628"/>
                  <a:gd name="connsiteX10" fmla="*/ 109763 w 129199"/>
                  <a:gd name="connsiteY10" fmla="*/ 65172 h 128628"/>
                  <a:gd name="connsiteX11" fmla="*/ 109763 w 129199"/>
                  <a:gd name="connsiteY11" fmla="*/ 65172 h 128628"/>
                  <a:gd name="connsiteX12" fmla="*/ 109763 w 129199"/>
                  <a:gd name="connsiteY12" fmla="*/ 63457 h 128628"/>
                  <a:gd name="connsiteX13" fmla="*/ 64028 w 129199"/>
                  <a:gd name="connsiteY13" fmla="*/ 16579 h 128628"/>
                  <a:gd name="connsiteX14" fmla="*/ 18865 w 129199"/>
                  <a:gd name="connsiteY14" fmla="*/ 64600 h 128628"/>
                  <a:gd name="connsiteX15" fmla="*/ 18865 w 129199"/>
                  <a:gd name="connsiteY15" fmla="*/ 64600 h 128628"/>
                  <a:gd name="connsiteX16" fmla="*/ 18865 w 129199"/>
                  <a:gd name="connsiteY16" fmla="*/ 66315 h 128628"/>
                  <a:gd name="connsiteX17" fmla="*/ 64600 w 129199"/>
                  <a:gd name="connsiteY17" fmla="*/ 112621 h 128628"/>
                  <a:gd name="connsiteX18" fmla="*/ 110334 w 129199"/>
                  <a:gd name="connsiteY18" fmla="*/ 66887 h 128628"/>
                  <a:gd name="connsiteX19" fmla="*/ 109763 w 129199"/>
                  <a:gd name="connsiteY19" fmla="*/ 65172 h 12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9199" h="128628">
                    <a:moveTo>
                      <a:pt x="0" y="65172"/>
                    </a:moveTo>
                    <a:lnTo>
                      <a:pt x="0" y="65172"/>
                    </a:lnTo>
                    <a:cubicBezTo>
                      <a:pt x="0" y="29156"/>
                      <a:pt x="29156" y="0"/>
                      <a:pt x="64600" y="0"/>
                    </a:cubicBezTo>
                    <a:cubicBezTo>
                      <a:pt x="100044" y="0"/>
                      <a:pt x="128628" y="29156"/>
                      <a:pt x="129200" y="64028"/>
                    </a:cubicBezTo>
                    <a:lnTo>
                      <a:pt x="129200" y="64600"/>
                    </a:lnTo>
                    <a:cubicBezTo>
                      <a:pt x="129200" y="100044"/>
                      <a:pt x="100044" y="128628"/>
                      <a:pt x="65172" y="128628"/>
                    </a:cubicBezTo>
                    <a:lnTo>
                      <a:pt x="64600" y="128628"/>
                    </a:lnTo>
                    <a:lnTo>
                      <a:pt x="64028" y="128628"/>
                    </a:lnTo>
                    <a:cubicBezTo>
                      <a:pt x="29156" y="128628"/>
                      <a:pt x="572" y="100044"/>
                      <a:pt x="0" y="65172"/>
                    </a:cubicBezTo>
                    <a:cubicBezTo>
                      <a:pt x="0" y="65172"/>
                      <a:pt x="0" y="65172"/>
                      <a:pt x="0" y="65172"/>
                    </a:cubicBezTo>
                    <a:moveTo>
                      <a:pt x="109763" y="65172"/>
                    </a:moveTo>
                    <a:lnTo>
                      <a:pt x="109763" y="65172"/>
                    </a:lnTo>
                    <a:cubicBezTo>
                      <a:pt x="109763" y="64028"/>
                      <a:pt x="109763" y="64028"/>
                      <a:pt x="109763" y="63457"/>
                    </a:cubicBezTo>
                    <a:cubicBezTo>
                      <a:pt x="109763" y="38303"/>
                      <a:pt x="89182" y="17150"/>
                      <a:pt x="64028" y="16579"/>
                    </a:cubicBezTo>
                    <a:cubicBezTo>
                      <a:pt x="37159" y="16579"/>
                      <a:pt x="18865" y="38303"/>
                      <a:pt x="18865" y="64600"/>
                    </a:cubicBezTo>
                    <a:lnTo>
                      <a:pt x="18865" y="64600"/>
                    </a:lnTo>
                    <a:cubicBezTo>
                      <a:pt x="18865" y="65172"/>
                      <a:pt x="18865" y="65743"/>
                      <a:pt x="18865" y="66315"/>
                    </a:cubicBezTo>
                    <a:cubicBezTo>
                      <a:pt x="18865" y="91469"/>
                      <a:pt x="39446" y="112050"/>
                      <a:pt x="64600" y="112621"/>
                    </a:cubicBezTo>
                    <a:cubicBezTo>
                      <a:pt x="89754" y="112621"/>
                      <a:pt x="110334" y="92041"/>
                      <a:pt x="110334" y="66887"/>
                    </a:cubicBezTo>
                    <a:cubicBezTo>
                      <a:pt x="109763" y="66315"/>
                      <a:pt x="109763" y="65743"/>
                      <a:pt x="109763" y="65172"/>
                    </a:cubicBezTo>
                  </a:path>
                </a:pathLst>
              </a:custGeom>
              <a:solidFill>
                <a:srgbClr val="000000"/>
              </a:solidFill>
              <a:ln w="5707" cap="flat">
                <a:noFill/>
                <a:prstDash val="solid"/>
                <a:miter/>
              </a:ln>
            </p:spPr>
            <p:txBody>
              <a:bodyPr rtlCol="0" anchor="ctr"/>
              <a:lstStyle/>
              <a:p>
                <a:endParaRPr lang="en-US"/>
              </a:p>
            </p:txBody>
          </p:sp>
          <p:sp>
            <p:nvSpPr>
              <p:cNvPr id="17" name="Freeform 57">
                <a:extLst>
                  <a:ext uri="{FF2B5EF4-FFF2-40B4-BE49-F238E27FC236}">
                    <a16:creationId xmlns:a16="http://schemas.microsoft.com/office/drawing/2014/main" id="{2FDF4F75-A920-BF75-64B6-50B8553F63EC}"/>
                  </a:ext>
                </a:extLst>
              </p:cNvPr>
              <p:cNvSpPr/>
              <p:nvPr/>
            </p:nvSpPr>
            <p:spPr>
              <a:xfrm>
                <a:off x="2436333" y="6098231"/>
                <a:ext cx="123483" cy="124626"/>
              </a:xfrm>
              <a:custGeom>
                <a:avLst/>
                <a:gdLst>
                  <a:gd name="connsiteX0" fmla="*/ 0 w 123483"/>
                  <a:gd name="connsiteY0" fmla="*/ 0 h 124626"/>
                  <a:gd name="connsiteX1" fmla="*/ 20581 w 123483"/>
                  <a:gd name="connsiteY1" fmla="*/ 0 h 124626"/>
                  <a:gd name="connsiteX2" fmla="*/ 61742 w 123483"/>
                  <a:gd name="connsiteY2" fmla="*/ 102903 h 124626"/>
                  <a:gd name="connsiteX3" fmla="*/ 103474 w 123483"/>
                  <a:gd name="connsiteY3" fmla="*/ 0 h 124626"/>
                  <a:gd name="connsiteX4" fmla="*/ 123483 w 123483"/>
                  <a:gd name="connsiteY4" fmla="*/ 0 h 124626"/>
                  <a:gd name="connsiteX5" fmla="*/ 69745 w 123483"/>
                  <a:gd name="connsiteY5" fmla="*/ 124626 h 124626"/>
                  <a:gd name="connsiteX6" fmla="*/ 53166 w 123483"/>
                  <a:gd name="connsiteY6" fmla="*/ 124626 h 124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483" h="124626">
                    <a:moveTo>
                      <a:pt x="0" y="0"/>
                    </a:moveTo>
                    <a:lnTo>
                      <a:pt x="20581" y="0"/>
                    </a:lnTo>
                    <a:lnTo>
                      <a:pt x="61742" y="102903"/>
                    </a:lnTo>
                    <a:lnTo>
                      <a:pt x="103474" y="0"/>
                    </a:lnTo>
                    <a:lnTo>
                      <a:pt x="123483" y="0"/>
                    </a:lnTo>
                    <a:lnTo>
                      <a:pt x="69745" y="124626"/>
                    </a:lnTo>
                    <a:lnTo>
                      <a:pt x="53166" y="124626"/>
                    </a:lnTo>
                    <a:close/>
                  </a:path>
                </a:pathLst>
              </a:custGeom>
              <a:solidFill>
                <a:srgbClr val="000000"/>
              </a:solidFill>
              <a:ln w="5707" cap="flat">
                <a:noFill/>
                <a:prstDash val="solid"/>
                <a:miter/>
              </a:ln>
            </p:spPr>
            <p:txBody>
              <a:bodyPr rtlCol="0" anchor="ctr"/>
              <a:lstStyle/>
              <a:p>
                <a:endParaRPr lang="en-US"/>
              </a:p>
            </p:txBody>
          </p:sp>
          <p:sp>
            <p:nvSpPr>
              <p:cNvPr id="25" name="Freeform 58">
                <a:extLst>
                  <a:ext uri="{FF2B5EF4-FFF2-40B4-BE49-F238E27FC236}">
                    <a16:creationId xmlns:a16="http://schemas.microsoft.com/office/drawing/2014/main" id="{52495EAE-98D4-AD74-D494-88BDCF598814}"/>
                  </a:ext>
                </a:extLst>
              </p:cNvPr>
              <p:cNvSpPr/>
              <p:nvPr/>
            </p:nvSpPr>
            <p:spPr>
              <a:xfrm>
                <a:off x="2568963" y="6096931"/>
                <a:ext cx="108667" cy="128242"/>
              </a:xfrm>
              <a:custGeom>
                <a:avLst/>
                <a:gdLst>
                  <a:gd name="connsiteX0" fmla="*/ 0 w 108667"/>
                  <a:gd name="connsiteY0" fmla="*/ 89339 h 128242"/>
                  <a:gd name="connsiteX1" fmla="*/ 0 w 108667"/>
                  <a:gd name="connsiteY1" fmla="*/ 89339 h 128242"/>
                  <a:gd name="connsiteX2" fmla="*/ 52595 w 108667"/>
                  <a:gd name="connsiteY2" fmla="*/ 48178 h 128242"/>
                  <a:gd name="connsiteX3" fmla="*/ 90326 w 108667"/>
                  <a:gd name="connsiteY3" fmla="*/ 53324 h 128242"/>
                  <a:gd name="connsiteX4" fmla="*/ 90326 w 108667"/>
                  <a:gd name="connsiteY4" fmla="*/ 49322 h 128242"/>
                  <a:gd name="connsiteX5" fmla="*/ 53738 w 108667"/>
                  <a:gd name="connsiteY5" fmla="*/ 16164 h 128242"/>
                  <a:gd name="connsiteX6" fmla="*/ 16007 w 108667"/>
                  <a:gd name="connsiteY6" fmla="*/ 25311 h 128242"/>
                  <a:gd name="connsiteX7" fmla="*/ 10290 w 108667"/>
                  <a:gd name="connsiteY7" fmla="*/ 10447 h 128242"/>
                  <a:gd name="connsiteX8" fmla="*/ 55453 w 108667"/>
                  <a:gd name="connsiteY8" fmla="*/ 157 h 128242"/>
                  <a:gd name="connsiteX9" fmla="*/ 95471 w 108667"/>
                  <a:gd name="connsiteY9" fmla="*/ 13878 h 128242"/>
                  <a:gd name="connsiteX10" fmla="*/ 108619 w 108667"/>
                  <a:gd name="connsiteY10" fmla="*/ 49893 h 128242"/>
                  <a:gd name="connsiteX11" fmla="*/ 108619 w 108667"/>
                  <a:gd name="connsiteY11" fmla="*/ 125355 h 128242"/>
                  <a:gd name="connsiteX12" fmla="*/ 90326 w 108667"/>
                  <a:gd name="connsiteY12" fmla="*/ 125355 h 128242"/>
                  <a:gd name="connsiteX13" fmla="*/ 90326 w 108667"/>
                  <a:gd name="connsiteY13" fmla="*/ 107062 h 128242"/>
                  <a:gd name="connsiteX14" fmla="*/ 45734 w 108667"/>
                  <a:gd name="connsiteY14" fmla="*/ 128214 h 128242"/>
                  <a:gd name="connsiteX15" fmla="*/ 0 w 108667"/>
                  <a:gd name="connsiteY15" fmla="*/ 89339 h 128242"/>
                  <a:gd name="connsiteX16" fmla="*/ 90326 w 108667"/>
                  <a:gd name="connsiteY16" fmla="*/ 79621 h 128242"/>
                  <a:gd name="connsiteX17" fmla="*/ 90326 w 108667"/>
                  <a:gd name="connsiteY17" fmla="*/ 68187 h 128242"/>
                  <a:gd name="connsiteX18" fmla="*/ 54310 w 108667"/>
                  <a:gd name="connsiteY18" fmla="*/ 63042 h 128242"/>
                  <a:gd name="connsiteX19" fmla="*/ 18294 w 108667"/>
                  <a:gd name="connsiteY19" fmla="*/ 87624 h 128242"/>
                  <a:gd name="connsiteX20" fmla="*/ 18294 w 108667"/>
                  <a:gd name="connsiteY20" fmla="*/ 88196 h 128242"/>
                  <a:gd name="connsiteX21" fmla="*/ 49165 w 108667"/>
                  <a:gd name="connsiteY21" fmla="*/ 112778 h 128242"/>
                  <a:gd name="connsiteX22" fmla="*/ 90326 w 108667"/>
                  <a:gd name="connsiteY22" fmla="*/ 79621 h 128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8667" h="128242">
                    <a:moveTo>
                      <a:pt x="0" y="89339"/>
                    </a:moveTo>
                    <a:lnTo>
                      <a:pt x="0" y="89339"/>
                    </a:lnTo>
                    <a:cubicBezTo>
                      <a:pt x="0" y="62470"/>
                      <a:pt x="21724" y="48178"/>
                      <a:pt x="52595" y="48178"/>
                    </a:cubicBezTo>
                    <a:cubicBezTo>
                      <a:pt x="65172" y="48178"/>
                      <a:pt x="78320" y="49893"/>
                      <a:pt x="90326" y="53324"/>
                    </a:cubicBezTo>
                    <a:lnTo>
                      <a:pt x="90326" y="49322"/>
                    </a:lnTo>
                    <a:cubicBezTo>
                      <a:pt x="90326" y="27598"/>
                      <a:pt x="77177" y="16164"/>
                      <a:pt x="53738" y="16164"/>
                    </a:cubicBezTo>
                    <a:cubicBezTo>
                      <a:pt x="40589" y="16164"/>
                      <a:pt x="28012" y="19023"/>
                      <a:pt x="16007" y="25311"/>
                    </a:cubicBezTo>
                    <a:lnTo>
                      <a:pt x="10290" y="10447"/>
                    </a:lnTo>
                    <a:cubicBezTo>
                      <a:pt x="24011" y="3587"/>
                      <a:pt x="39446" y="157"/>
                      <a:pt x="55453" y="157"/>
                    </a:cubicBezTo>
                    <a:cubicBezTo>
                      <a:pt x="69745" y="-986"/>
                      <a:pt x="84609" y="4159"/>
                      <a:pt x="95471" y="13878"/>
                    </a:cubicBezTo>
                    <a:cubicBezTo>
                      <a:pt x="104618" y="23596"/>
                      <a:pt x="109191" y="36745"/>
                      <a:pt x="108619" y="49893"/>
                    </a:cubicBezTo>
                    <a:lnTo>
                      <a:pt x="108619" y="125355"/>
                    </a:lnTo>
                    <a:lnTo>
                      <a:pt x="90326" y="125355"/>
                    </a:lnTo>
                    <a:lnTo>
                      <a:pt x="90326" y="107062"/>
                    </a:lnTo>
                    <a:cubicBezTo>
                      <a:pt x="79464" y="120782"/>
                      <a:pt x="62885" y="128785"/>
                      <a:pt x="45734" y="128214"/>
                    </a:cubicBezTo>
                    <a:cubicBezTo>
                      <a:pt x="22867" y="127642"/>
                      <a:pt x="0" y="114493"/>
                      <a:pt x="0" y="89339"/>
                    </a:cubicBezTo>
                    <a:moveTo>
                      <a:pt x="90326" y="79621"/>
                    </a:moveTo>
                    <a:lnTo>
                      <a:pt x="90326" y="68187"/>
                    </a:lnTo>
                    <a:cubicBezTo>
                      <a:pt x="78892" y="64757"/>
                      <a:pt x="66315" y="63042"/>
                      <a:pt x="54310" y="63042"/>
                    </a:cubicBezTo>
                    <a:cubicBezTo>
                      <a:pt x="31442" y="63042"/>
                      <a:pt x="18294" y="73332"/>
                      <a:pt x="18294" y="87624"/>
                    </a:cubicBezTo>
                    <a:lnTo>
                      <a:pt x="18294" y="88196"/>
                    </a:lnTo>
                    <a:cubicBezTo>
                      <a:pt x="18294" y="103631"/>
                      <a:pt x="32586" y="112778"/>
                      <a:pt x="49165" y="112778"/>
                    </a:cubicBezTo>
                    <a:cubicBezTo>
                      <a:pt x="72032" y="112778"/>
                      <a:pt x="90326" y="99058"/>
                      <a:pt x="90326" y="79621"/>
                    </a:cubicBezTo>
                  </a:path>
                </a:pathLst>
              </a:custGeom>
              <a:solidFill>
                <a:srgbClr val="000000"/>
              </a:solidFill>
              <a:ln w="5707" cap="flat">
                <a:noFill/>
                <a:prstDash val="solid"/>
                <a:miter/>
              </a:ln>
            </p:spPr>
            <p:txBody>
              <a:bodyPr rtlCol="0" anchor="ctr"/>
              <a:lstStyle/>
              <a:p>
                <a:endParaRPr lang="en-US"/>
              </a:p>
            </p:txBody>
          </p:sp>
          <p:sp>
            <p:nvSpPr>
              <p:cNvPr id="32" name="Freeform 59">
                <a:extLst>
                  <a:ext uri="{FF2B5EF4-FFF2-40B4-BE49-F238E27FC236}">
                    <a16:creationId xmlns:a16="http://schemas.microsoft.com/office/drawing/2014/main" id="{5F3FBE2C-7981-4ABE-696D-8EF3BAAB92C7}"/>
                  </a:ext>
                </a:extLst>
              </p:cNvPr>
              <p:cNvSpPr/>
              <p:nvPr/>
            </p:nvSpPr>
            <p:spPr>
              <a:xfrm>
                <a:off x="2699878" y="6061644"/>
                <a:ext cx="74890" cy="162357"/>
              </a:xfrm>
              <a:custGeom>
                <a:avLst/>
                <a:gdLst>
                  <a:gd name="connsiteX0" fmla="*/ 17150 w 74890"/>
                  <a:gd name="connsiteY0" fmla="*/ 127485 h 162357"/>
                  <a:gd name="connsiteX1" fmla="*/ 17150 w 74890"/>
                  <a:gd name="connsiteY1" fmla="*/ 53166 h 162357"/>
                  <a:gd name="connsiteX2" fmla="*/ 0 w 74890"/>
                  <a:gd name="connsiteY2" fmla="*/ 53166 h 162357"/>
                  <a:gd name="connsiteX3" fmla="*/ 0 w 74890"/>
                  <a:gd name="connsiteY3" fmla="*/ 37159 h 162357"/>
                  <a:gd name="connsiteX4" fmla="*/ 17150 w 74890"/>
                  <a:gd name="connsiteY4" fmla="*/ 37159 h 162357"/>
                  <a:gd name="connsiteX5" fmla="*/ 17150 w 74890"/>
                  <a:gd name="connsiteY5" fmla="*/ 0 h 162357"/>
                  <a:gd name="connsiteX6" fmla="*/ 35444 w 74890"/>
                  <a:gd name="connsiteY6" fmla="*/ 0 h 162357"/>
                  <a:gd name="connsiteX7" fmla="*/ 35444 w 74890"/>
                  <a:gd name="connsiteY7" fmla="*/ 37159 h 162357"/>
                  <a:gd name="connsiteX8" fmla="*/ 74890 w 74890"/>
                  <a:gd name="connsiteY8" fmla="*/ 37159 h 162357"/>
                  <a:gd name="connsiteX9" fmla="*/ 74890 w 74890"/>
                  <a:gd name="connsiteY9" fmla="*/ 53166 h 162357"/>
                  <a:gd name="connsiteX10" fmla="*/ 35444 w 74890"/>
                  <a:gd name="connsiteY10" fmla="*/ 53166 h 162357"/>
                  <a:gd name="connsiteX11" fmla="*/ 35444 w 74890"/>
                  <a:gd name="connsiteY11" fmla="*/ 125198 h 162357"/>
                  <a:gd name="connsiteX12" fmla="*/ 56025 w 74890"/>
                  <a:gd name="connsiteY12" fmla="*/ 145779 h 162357"/>
                  <a:gd name="connsiteX13" fmla="*/ 73747 w 74890"/>
                  <a:gd name="connsiteY13" fmla="*/ 141205 h 162357"/>
                  <a:gd name="connsiteX14" fmla="*/ 73747 w 74890"/>
                  <a:gd name="connsiteY14" fmla="*/ 157212 h 162357"/>
                  <a:gd name="connsiteX15" fmla="*/ 51451 w 74890"/>
                  <a:gd name="connsiteY15" fmla="*/ 162357 h 162357"/>
                  <a:gd name="connsiteX16" fmla="*/ 17150 w 74890"/>
                  <a:gd name="connsiteY16" fmla="*/ 127485 h 16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890" h="162357">
                    <a:moveTo>
                      <a:pt x="17150" y="127485"/>
                    </a:moveTo>
                    <a:lnTo>
                      <a:pt x="17150" y="53166"/>
                    </a:lnTo>
                    <a:lnTo>
                      <a:pt x="0" y="53166"/>
                    </a:lnTo>
                    <a:lnTo>
                      <a:pt x="0" y="37159"/>
                    </a:lnTo>
                    <a:lnTo>
                      <a:pt x="17150" y="37159"/>
                    </a:lnTo>
                    <a:lnTo>
                      <a:pt x="17150" y="0"/>
                    </a:lnTo>
                    <a:lnTo>
                      <a:pt x="35444" y="0"/>
                    </a:lnTo>
                    <a:lnTo>
                      <a:pt x="35444" y="37159"/>
                    </a:lnTo>
                    <a:lnTo>
                      <a:pt x="74890" y="37159"/>
                    </a:lnTo>
                    <a:lnTo>
                      <a:pt x="74890" y="53166"/>
                    </a:lnTo>
                    <a:lnTo>
                      <a:pt x="35444" y="53166"/>
                    </a:lnTo>
                    <a:lnTo>
                      <a:pt x="35444" y="125198"/>
                    </a:lnTo>
                    <a:cubicBezTo>
                      <a:pt x="35444" y="140062"/>
                      <a:pt x="44020" y="145779"/>
                      <a:pt x="56025" y="145779"/>
                    </a:cubicBezTo>
                    <a:cubicBezTo>
                      <a:pt x="62313" y="145779"/>
                      <a:pt x="68602" y="144635"/>
                      <a:pt x="73747" y="141205"/>
                    </a:cubicBezTo>
                    <a:lnTo>
                      <a:pt x="73747" y="157212"/>
                    </a:lnTo>
                    <a:cubicBezTo>
                      <a:pt x="66887" y="160642"/>
                      <a:pt x="59455" y="162357"/>
                      <a:pt x="51451" y="162357"/>
                    </a:cubicBezTo>
                    <a:cubicBezTo>
                      <a:pt x="32014" y="162357"/>
                      <a:pt x="17150" y="152639"/>
                      <a:pt x="17150" y="127485"/>
                    </a:cubicBezTo>
                  </a:path>
                </a:pathLst>
              </a:custGeom>
              <a:solidFill>
                <a:srgbClr val="000000"/>
              </a:solidFill>
              <a:ln w="5707" cap="flat">
                <a:noFill/>
                <a:prstDash val="solid"/>
                <a:miter/>
              </a:ln>
            </p:spPr>
            <p:txBody>
              <a:bodyPr rtlCol="0" anchor="ctr"/>
              <a:lstStyle/>
              <a:p>
                <a:endParaRPr lang="en-US"/>
              </a:p>
            </p:txBody>
          </p:sp>
          <p:sp>
            <p:nvSpPr>
              <p:cNvPr id="33" name="Freeform 60">
                <a:extLst>
                  <a:ext uri="{FF2B5EF4-FFF2-40B4-BE49-F238E27FC236}">
                    <a16:creationId xmlns:a16="http://schemas.microsoft.com/office/drawing/2014/main" id="{21F27A6B-A0B9-3604-3695-79C4EA110848}"/>
                  </a:ext>
                </a:extLst>
              </p:cNvPr>
              <p:cNvSpPr/>
              <p:nvPr/>
            </p:nvSpPr>
            <p:spPr>
              <a:xfrm>
                <a:off x="2802781" y="6051354"/>
                <a:ext cx="21152" cy="170360"/>
              </a:xfrm>
              <a:custGeom>
                <a:avLst/>
                <a:gdLst>
                  <a:gd name="connsiteX0" fmla="*/ 0 w 21152"/>
                  <a:gd name="connsiteY0" fmla="*/ 0 h 170360"/>
                  <a:gd name="connsiteX1" fmla="*/ 21152 w 21152"/>
                  <a:gd name="connsiteY1" fmla="*/ 0 h 170360"/>
                  <a:gd name="connsiteX2" fmla="*/ 21152 w 21152"/>
                  <a:gd name="connsiteY2" fmla="*/ 20581 h 170360"/>
                  <a:gd name="connsiteX3" fmla="*/ 0 w 21152"/>
                  <a:gd name="connsiteY3" fmla="*/ 20581 h 170360"/>
                  <a:gd name="connsiteX4" fmla="*/ 0 w 21152"/>
                  <a:gd name="connsiteY4" fmla="*/ 0 h 170360"/>
                  <a:gd name="connsiteX5" fmla="*/ 0 w 21152"/>
                  <a:gd name="connsiteY5" fmla="*/ 0 h 170360"/>
                  <a:gd name="connsiteX6" fmla="*/ 1143 w 21152"/>
                  <a:gd name="connsiteY6" fmla="*/ 46878 h 170360"/>
                  <a:gd name="connsiteX7" fmla="*/ 19437 w 21152"/>
                  <a:gd name="connsiteY7" fmla="*/ 46878 h 170360"/>
                  <a:gd name="connsiteX8" fmla="*/ 19437 w 21152"/>
                  <a:gd name="connsiteY8" fmla="*/ 170361 h 170360"/>
                  <a:gd name="connsiteX9" fmla="*/ 1143 w 21152"/>
                  <a:gd name="connsiteY9" fmla="*/ 170361 h 170360"/>
                  <a:gd name="connsiteX10" fmla="*/ 1143 w 21152"/>
                  <a:gd name="connsiteY10" fmla="*/ 46878 h 170360"/>
                  <a:gd name="connsiteX11" fmla="*/ 1143 w 21152"/>
                  <a:gd name="connsiteY11" fmla="*/ 46878 h 17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152" h="170360">
                    <a:moveTo>
                      <a:pt x="0" y="0"/>
                    </a:moveTo>
                    <a:lnTo>
                      <a:pt x="21152" y="0"/>
                    </a:lnTo>
                    <a:lnTo>
                      <a:pt x="21152" y="20581"/>
                    </a:lnTo>
                    <a:lnTo>
                      <a:pt x="0" y="20581"/>
                    </a:lnTo>
                    <a:lnTo>
                      <a:pt x="0" y="0"/>
                    </a:lnTo>
                    <a:lnTo>
                      <a:pt x="0" y="0"/>
                    </a:lnTo>
                    <a:close/>
                    <a:moveTo>
                      <a:pt x="1143" y="46878"/>
                    </a:moveTo>
                    <a:lnTo>
                      <a:pt x="19437" y="46878"/>
                    </a:lnTo>
                    <a:lnTo>
                      <a:pt x="19437" y="170361"/>
                    </a:lnTo>
                    <a:lnTo>
                      <a:pt x="1143" y="170361"/>
                    </a:lnTo>
                    <a:lnTo>
                      <a:pt x="1143" y="46878"/>
                    </a:lnTo>
                    <a:lnTo>
                      <a:pt x="1143" y="46878"/>
                    </a:lnTo>
                    <a:close/>
                  </a:path>
                </a:pathLst>
              </a:custGeom>
              <a:solidFill>
                <a:srgbClr val="000000"/>
              </a:solidFill>
              <a:ln w="5707" cap="flat">
                <a:noFill/>
                <a:prstDash val="solid"/>
                <a:miter/>
              </a:ln>
            </p:spPr>
            <p:txBody>
              <a:bodyPr rtlCol="0" anchor="ctr"/>
              <a:lstStyle/>
              <a:p>
                <a:endParaRPr lang="en-US"/>
              </a:p>
            </p:txBody>
          </p:sp>
          <p:sp>
            <p:nvSpPr>
              <p:cNvPr id="34" name="Freeform 61">
                <a:extLst>
                  <a:ext uri="{FF2B5EF4-FFF2-40B4-BE49-F238E27FC236}">
                    <a16:creationId xmlns:a16="http://schemas.microsoft.com/office/drawing/2014/main" id="{93E2B987-22DB-BF0E-E1ED-2B9925D3447E}"/>
                  </a:ext>
                </a:extLst>
              </p:cNvPr>
              <p:cNvSpPr/>
              <p:nvPr/>
            </p:nvSpPr>
            <p:spPr>
              <a:xfrm>
                <a:off x="2847944" y="6098231"/>
                <a:ext cx="123483" cy="124626"/>
              </a:xfrm>
              <a:custGeom>
                <a:avLst/>
                <a:gdLst>
                  <a:gd name="connsiteX0" fmla="*/ 0 w 123483"/>
                  <a:gd name="connsiteY0" fmla="*/ 0 h 124626"/>
                  <a:gd name="connsiteX1" fmla="*/ 20581 w 123483"/>
                  <a:gd name="connsiteY1" fmla="*/ 0 h 124626"/>
                  <a:gd name="connsiteX2" fmla="*/ 61742 w 123483"/>
                  <a:gd name="connsiteY2" fmla="*/ 102903 h 124626"/>
                  <a:gd name="connsiteX3" fmla="*/ 104046 w 123483"/>
                  <a:gd name="connsiteY3" fmla="*/ 0 h 124626"/>
                  <a:gd name="connsiteX4" fmla="*/ 123483 w 123483"/>
                  <a:gd name="connsiteY4" fmla="*/ 0 h 124626"/>
                  <a:gd name="connsiteX5" fmla="*/ 69745 w 123483"/>
                  <a:gd name="connsiteY5" fmla="*/ 124626 h 124626"/>
                  <a:gd name="connsiteX6" fmla="*/ 53738 w 123483"/>
                  <a:gd name="connsiteY6" fmla="*/ 124626 h 124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483" h="124626">
                    <a:moveTo>
                      <a:pt x="0" y="0"/>
                    </a:moveTo>
                    <a:lnTo>
                      <a:pt x="20581" y="0"/>
                    </a:lnTo>
                    <a:lnTo>
                      <a:pt x="61742" y="102903"/>
                    </a:lnTo>
                    <a:lnTo>
                      <a:pt x="104046" y="0"/>
                    </a:lnTo>
                    <a:lnTo>
                      <a:pt x="123483" y="0"/>
                    </a:lnTo>
                    <a:lnTo>
                      <a:pt x="69745" y="124626"/>
                    </a:lnTo>
                    <a:lnTo>
                      <a:pt x="53738" y="124626"/>
                    </a:lnTo>
                    <a:close/>
                  </a:path>
                </a:pathLst>
              </a:custGeom>
              <a:solidFill>
                <a:srgbClr val="000000"/>
              </a:solidFill>
              <a:ln w="5707" cap="flat">
                <a:noFill/>
                <a:prstDash val="solid"/>
                <a:miter/>
              </a:ln>
            </p:spPr>
            <p:txBody>
              <a:bodyPr rtlCol="0" anchor="ctr"/>
              <a:lstStyle/>
              <a:p>
                <a:endParaRPr lang="en-US"/>
              </a:p>
            </p:txBody>
          </p:sp>
          <p:sp>
            <p:nvSpPr>
              <p:cNvPr id="35" name="Freeform 62">
                <a:extLst>
                  <a:ext uri="{FF2B5EF4-FFF2-40B4-BE49-F238E27FC236}">
                    <a16:creationId xmlns:a16="http://schemas.microsoft.com/office/drawing/2014/main" id="{BA09433C-8BB8-DF7F-AB27-A8F61AF76834}"/>
                  </a:ext>
                </a:extLst>
              </p:cNvPr>
              <p:cNvSpPr/>
              <p:nvPr/>
            </p:nvSpPr>
            <p:spPr>
              <a:xfrm>
                <a:off x="2980574" y="6095373"/>
                <a:ext cx="117194" cy="129226"/>
              </a:xfrm>
              <a:custGeom>
                <a:avLst/>
                <a:gdLst>
                  <a:gd name="connsiteX0" fmla="*/ 62313 w 117194"/>
                  <a:gd name="connsiteY0" fmla="*/ 113193 h 129226"/>
                  <a:gd name="connsiteX1" fmla="*/ 101188 w 117194"/>
                  <a:gd name="connsiteY1" fmla="*/ 95471 h 129226"/>
                  <a:gd name="connsiteX2" fmla="*/ 112621 w 117194"/>
                  <a:gd name="connsiteY2" fmla="*/ 105761 h 129226"/>
                  <a:gd name="connsiteX3" fmla="*/ 61741 w 117194"/>
                  <a:gd name="connsiteY3" fmla="*/ 129200 h 129226"/>
                  <a:gd name="connsiteX4" fmla="*/ 0 w 117194"/>
                  <a:gd name="connsiteY4" fmla="*/ 64600 h 129226"/>
                  <a:gd name="connsiteX5" fmla="*/ 59455 w 117194"/>
                  <a:gd name="connsiteY5" fmla="*/ 0 h 129226"/>
                  <a:gd name="connsiteX6" fmla="*/ 117195 w 117194"/>
                  <a:gd name="connsiteY6" fmla="*/ 65743 h 129226"/>
                  <a:gd name="connsiteX7" fmla="*/ 117195 w 117194"/>
                  <a:gd name="connsiteY7" fmla="*/ 72032 h 129226"/>
                  <a:gd name="connsiteX8" fmla="*/ 19437 w 117194"/>
                  <a:gd name="connsiteY8" fmla="*/ 72032 h 129226"/>
                  <a:gd name="connsiteX9" fmla="*/ 62313 w 117194"/>
                  <a:gd name="connsiteY9" fmla="*/ 113193 h 129226"/>
                  <a:gd name="connsiteX10" fmla="*/ 98901 w 117194"/>
                  <a:gd name="connsiteY10" fmla="*/ 57740 h 129226"/>
                  <a:gd name="connsiteX11" fmla="*/ 59455 w 117194"/>
                  <a:gd name="connsiteY11" fmla="*/ 16007 h 129226"/>
                  <a:gd name="connsiteX12" fmla="*/ 19437 w 117194"/>
                  <a:gd name="connsiteY12" fmla="*/ 57740 h 129226"/>
                  <a:gd name="connsiteX13" fmla="*/ 98901 w 117194"/>
                  <a:gd name="connsiteY13" fmla="*/ 57740 h 129226"/>
                  <a:gd name="connsiteX14" fmla="*/ 98901 w 117194"/>
                  <a:gd name="connsiteY14" fmla="*/ 57740 h 129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194" h="129226">
                    <a:moveTo>
                      <a:pt x="62313" y="113193"/>
                    </a:moveTo>
                    <a:cubicBezTo>
                      <a:pt x="77177" y="113193"/>
                      <a:pt x="91469" y="106904"/>
                      <a:pt x="101188" y="95471"/>
                    </a:cubicBezTo>
                    <a:lnTo>
                      <a:pt x="112621" y="105761"/>
                    </a:lnTo>
                    <a:cubicBezTo>
                      <a:pt x="100044" y="121196"/>
                      <a:pt x="81179" y="129772"/>
                      <a:pt x="61741" y="129200"/>
                    </a:cubicBezTo>
                    <a:cubicBezTo>
                      <a:pt x="28012" y="129200"/>
                      <a:pt x="0" y="102903"/>
                      <a:pt x="0" y="64600"/>
                    </a:cubicBezTo>
                    <a:cubicBezTo>
                      <a:pt x="0" y="28584"/>
                      <a:pt x="25154" y="0"/>
                      <a:pt x="59455" y="0"/>
                    </a:cubicBezTo>
                    <a:cubicBezTo>
                      <a:pt x="96042" y="0"/>
                      <a:pt x="117195" y="29156"/>
                      <a:pt x="117195" y="65743"/>
                    </a:cubicBezTo>
                    <a:cubicBezTo>
                      <a:pt x="117195" y="67458"/>
                      <a:pt x="117195" y="69173"/>
                      <a:pt x="117195" y="72032"/>
                    </a:cubicBezTo>
                    <a:lnTo>
                      <a:pt x="19437" y="72032"/>
                    </a:lnTo>
                    <a:cubicBezTo>
                      <a:pt x="20009" y="95471"/>
                      <a:pt x="39446" y="113765"/>
                      <a:pt x="62313" y="113193"/>
                    </a:cubicBezTo>
                    <a:moveTo>
                      <a:pt x="98901" y="57740"/>
                    </a:moveTo>
                    <a:cubicBezTo>
                      <a:pt x="96614" y="35444"/>
                      <a:pt x="84037" y="16007"/>
                      <a:pt x="59455" y="16007"/>
                    </a:cubicBezTo>
                    <a:cubicBezTo>
                      <a:pt x="38303" y="16007"/>
                      <a:pt x="21724" y="33729"/>
                      <a:pt x="19437" y="57740"/>
                    </a:cubicBezTo>
                    <a:lnTo>
                      <a:pt x="98901" y="57740"/>
                    </a:lnTo>
                    <a:lnTo>
                      <a:pt x="98901" y="57740"/>
                    </a:lnTo>
                    <a:close/>
                  </a:path>
                </a:pathLst>
              </a:custGeom>
              <a:solidFill>
                <a:srgbClr val="000000"/>
              </a:solidFill>
              <a:ln w="5707" cap="flat">
                <a:noFill/>
                <a:prstDash val="solid"/>
                <a:miter/>
              </a:ln>
            </p:spPr>
            <p:txBody>
              <a:bodyPr rtlCol="0" anchor="ctr"/>
              <a:lstStyle/>
              <a:p>
                <a:endParaRPr lang="en-US"/>
              </a:p>
            </p:txBody>
          </p:sp>
        </p:grpSp>
        <p:sp>
          <p:nvSpPr>
            <p:cNvPr id="8" name="Rectangle 7">
              <a:extLst>
                <a:ext uri="{FF2B5EF4-FFF2-40B4-BE49-F238E27FC236}">
                  <a16:creationId xmlns:a16="http://schemas.microsoft.com/office/drawing/2014/main" id="{7E79EB4E-55A6-8A1C-6569-99B91181B7BB}"/>
                </a:ext>
              </a:extLst>
            </p:cNvPr>
            <p:cNvSpPr/>
            <p:nvPr userDrawn="1"/>
          </p:nvSpPr>
          <p:spPr>
            <a:xfrm>
              <a:off x="551442" y="6313224"/>
              <a:ext cx="2542032" cy="9144"/>
            </a:xfrm>
            <a:prstGeom prst="rect">
              <a:avLst/>
            </a:prstGeom>
            <a:solidFill>
              <a:schemeClr val="tx1"/>
            </a:solidFill>
            <a:ln>
              <a:noFill/>
            </a:ln>
          </p:spPr>
          <p:txBody>
            <a:bodyPr wrap="square" rtlCol="0" anchor="ctr">
              <a:noAutofit/>
            </a:bodyPr>
            <a:lstStyle/>
            <a:p>
              <a:pPr algn="l"/>
              <a:endParaRPr lang="en-US">
                <a:solidFill>
                  <a:schemeClr val="tx1"/>
                </a:solidFill>
              </a:endParaRPr>
            </a:p>
          </p:txBody>
        </p:sp>
      </p:grpSp>
    </p:spTree>
    <p:extLst>
      <p:ext uri="{BB962C8B-B14F-4D97-AF65-F5344CB8AC3E}">
        <p14:creationId xmlns:p14="http://schemas.microsoft.com/office/powerpoint/2010/main" val="1691894521"/>
      </p:ext>
    </p:extLst>
  </p:cSld>
  <p:clrMap bg1="lt1" tx1="dk1" bg2="lt2" tx2="dk2" accent1="accent1" accent2="accent2" accent3="accent3" accent4="accent4" accent5="accent5" accent6="accent6" hlink="hlink" folHlink="folHlink"/>
  <p:sldLayoutIdLst>
    <p:sldLayoutId id="2147483919" r:id="rId1"/>
    <p:sldLayoutId id="2147484498" r:id="rId2"/>
    <p:sldLayoutId id="2147484499" r:id="rId3"/>
    <p:sldLayoutId id="2147483836" r:id="rId4"/>
    <p:sldLayoutId id="2147484662" r:id="rId5"/>
    <p:sldLayoutId id="2147484663" r:id="rId6"/>
    <p:sldLayoutId id="2147484664" r:id="rId7"/>
    <p:sldLayoutId id="2147484665" r:id="rId8"/>
  </p:sldLayoutIdLst>
  <p:hf hdr="0" dt="0"/>
  <p:txStyles>
    <p:titleStyle>
      <a:lvl1pPr algn="l" defTabSz="914400" rtl="0" eaLnBrk="1" latinLnBrk="0" hangingPunct="1">
        <a:lnSpc>
          <a:spcPct val="90000"/>
        </a:lnSpc>
        <a:spcBef>
          <a:spcPct val="0"/>
        </a:spcBef>
        <a:buNone/>
        <a:defRPr sz="3200" b="1" kern="1200">
          <a:solidFill>
            <a:schemeClr val="accent6"/>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9FCC3B"/>
          </p15:clr>
        </p15:guide>
        <p15:guide id="2" pos="3840" userDrawn="1">
          <p15:clr>
            <a:srgbClr val="9FCC3B"/>
          </p15:clr>
        </p15:guide>
        <p15:guide id="3" pos="3795" userDrawn="1">
          <p15:clr>
            <a:srgbClr val="F26B43"/>
          </p15:clr>
        </p15:guide>
        <p15:guide id="4" pos="3296" userDrawn="1">
          <p15:clr>
            <a:srgbClr val="F26B43"/>
          </p15:clr>
        </p15:guide>
        <p15:guide id="5" pos="3205" userDrawn="1">
          <p15:clr>
            <a:srgbClr val="F26B43"/>
          </p15:clr>
        </p15:guide>
        <p15:guide id="6" pos="2706" userDrawn="1">
          <p15:clr>
            <a:srgbClr val="F26B43"/>
          </p15:clr>
        </p15:guide>
        <p15:guide id="7" pos="2615" userDrawn="1">
          <p15:clr>
            <a:srgbClr val="F26B43"/>
          </p15:clr>
        </p15:guide>
        <p15:guide id="8" pos="2116" userDrawn="1">
          <p15:clr>
            <a:srgbClr val="F26B43"/>
          </p15:clr>
        </p15:guide>
        <p15:guide id="9" pos="2026" userDrawn="1">
          <p15:clr>
            <a:srgbClr val="F26B43"/>
          </p15:clr>
        </p15:guide>
        <p15:guide id="10" pos="1527" userDrawn="1">
          <p15:clr>
            <a:srgbClr val="F26B43"/>
          </p15:clr>
        </p15:guide>
        <p15:guide id="11" pos="1436" userDrawn="1">
          <p15:clr>
            <a:srgbClr val="F26B43"/>
          </p15:clr>
        </p15:guide>
        <p15:guide id="12" pos="937" userDrawn="1">
          <p15:clr>
            <a:srgbClr val="F26B43"/>
          </p15:clr>
        </p15:guide>
        <p15:guide id="13" pos="846" userDrawn="1">
          <p15:clr>
            <a:srgbClr val="F26B43"/>
          </p15:clr>
        </p15:guide>
        <p15:guide id="14" pos="347" userDrawn="1">
          <p15:clr>
            <a:srgbClr val="9FCC3B"/>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35" orient="horz" pos="1139" userDrawn="1">
          <p15:clr>
            <a:srgbClr val="F26B43"/>
          </p15:clr>
        </p15:guide>
        <p15:guide id="41" orient="horz" pos="119" userDrawn="1">
          <p15:clr>
            <a:srgbClr val="9FCC3B"/>
          </p15:clr>
        </p15:guide>
        <p15:guide id="55" orient="horz" pos="3974" userDrawn="1">
          <p15:clr>
            <a:srgbClr val="F26B43"/>
          </p15:clr>
        </p15:guide>
        <p15:guide id="59" orient="horz" pos="4201" userDrawn="1">
          <p15:clr>
            <a:srgbClr val="9FCC3B"/>
          </p15:clr>
        </p15:guide>
        <p15:guide id="60" orient="horz" pos="459" userDrawn="1">
          <p15:clr>
            <a:srgbClr val="F26B43"/>
          </p15:clr>
        </p15:guide>
        <p15:guide id="62" orient="horz" pos="2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040Resource_Management/070Advanced_Tools/010Overlap_Analysis" TargetMode="Externa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40Resource_Management/070Advanced_Tools/010Overlap_Analysis#Performing_Look_Up_Titles_Analysis" TargetMode="External"/><Relationship Id="rId2" Type="http://schemas.openxmlformats.org/officeDocument/2006/relationships/hyperlink" Target="https://knowledge.exlibrisgroup.com/Alma/Product_Documentation/010Alma_Online_Help_(English)/040Resource_Management/070Advanced_Tools/010Overlap_Analysis#Excel_File_Containing_Identifiers_for_Comparison" TargetMode="Externa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509152" y="2598558"/>
            <a:ext cx="8566268" cy="1264782"/>
          </a:xfrm>
        </p:spPr>
        <p:txBody>
          <a:bodyPr/>
          <a:lstStyle/>
          <a:p>
            <a:r>
              <a:rPr lang="en-US" sz="4800" dirty="0"/>
              <a:t>Electronic Resource Overlap and Collection Analysis</a:t>
            </a:r>
            <a:endParaRPr lang="en-NL" sz="4800" dirty="0"/>
          </a:p>
        </p:txBody>
      </p:sp>
      <p:sp>
        <p:nvSpPr>
          <p:cNvPr id="4" name="Text Placeholder 22">
            <a:extLst>
              <a:ext uri="{FF2B5EF4-FFF2-40B4-BE49-F238E27FC236}">
                <a16:creationId xmlns:a16="http://schemas.microsoft.com/office/drawing/2014/main" id="{6996D1CA-23C6-39D7-BA16-17C0E9EF5E27}"/>
              </a:ext>
            </a:extLst>
          </p:cNvPr>
          <p:cNvSpPr txBox="1">
            <a:spLocks/>
          </p:cNvSpPr>
          <p:nvPr/>
        </p:nvSpPr>
        <p:spPr>
          <a:xfrm>
            <a:off x="627698" y="4303392"/>
            <a:ext cx="2401252" cy="611508"/>
          </a:xfrm>
          <a:prstGeom prst="rect">
            <a:avLst/>
          </a:prstGeom>
        </p:spPr>
        <p:txBody>
          <a:bodyPr lIns="0" tIns="36000" rIns="0" bIns="0" anchor="t" anchorCtr="0">
            <a:noAutofit/>
          </a:bodyPr>
          <a:lstStyle>
            <a:lvl1pPr indent="0">
              <a:lnSpc>
                <a:spcPct val="85000"/>
              </a:lnSpc>
              <a:spcBef>
                <a:spcPts val="0"/>
              </a:spcBef>
              <a:buFont typeface="Arial" panose="020B0604020202020204" pitchFamily="34" charset="0"/>
              <a:buNone/>
              <a:defRPr sz="4800" baseline="0">
                <a:latin typeface="+mj-lt"/>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2400" dirty="0"/>
              <a:t>Yoel Kortick</a:t>
            </a:r>
          </a:p>
          <a:p>
            <a:r>
              <a:rPr lang="en-US" sz="2400" dirty="0"/>
              <a:t>Senior Librarian</a:t>
            </a:r>
            <a:endParaRPr lang="en-NL" sz="2400" dirty="0"/>
          </a:p>
        </p:txBody>
      </p:sp>
      <p:sp>
        <p:nvSpPr>
          <p:cNvPr id="5" name="Text Placeholder 22">
            <a:extLst>
              <a:ext uri="{FF2B5EF4-FFF2-40B4-BE49-F238E27FC236}">
                <a16:creationId xmlns:a16="http://schemas.microsoft.com/office/drawing/2014/main" id="{600F600C-6408-A9A6-426D-17EE21FEA9F6}"/>
              </a:ext>
            </a:extLst>
          </p:cNvPr>
          <p:cNvSpPr txBox="1">
            <a:spLocks/>
          </p:cNvSpPr>
          <p:nvPr/>
        </p:nvSpPr>
        <p:spPr>
          <a:xfrm>
            <a:off x="627698" y="5040630"/>
            <a:ext cx="1989772" cy="377190"/>
          </a:xfrm>
          <a:prstGeom prst="rect">
            <a:avLst/>
          </a:prstGeom>
        </p:spPr>
        <p:txBody>
          <a:bodyPr lIns="0" tIns="36000" rIns="0" bIns="0" anchor="t" anchorCtr="0">
            <a:noAutofit/>
          </a:bodyPr>
          <a:lstStyle>
            <a:lvl1pPr indent="0">
              <a:lnSpc>
                <a:spcPct val="85000"/>
              </a:lnSpc>
              <a:spcBef>
                <a:spcPts val="0"/>
              </a:spcBef>
              <a:buFont typeface="Arial" panose="020B0604020202020204" pitchFamily="34" charset="0"/>
              <a:buNone/>
              <a:defRPr sz="4800" baseline="0">
                <a:latin typeface="+mj-lt"/>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2000" dirty="0"/>
              <a:t>June 2025</a:t>
            </a:r>
            <a:endParaRPr lang="en-NL" sz="2000" dirty="0"/>
          </a:p>
        </p:txBody>
      </p:sp>
    </p:spTree>
    <p:extLst>
      <p:ext uri="{BB962C8B-B14F-4D97-AF65-F5344CB8AC3E}">
        <p14:creationId xmlns:p14="http://schemas.microsoft.com/office/powerpoint/2010/main" val="2936091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C3CB4-F8BB-9A51-A725-1638098A918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411E51F-5B1B-5D17-FE74-53F469619B7E}"/>
              </a:ext>
            </a:extLst>
          </p:cNvPr>
          <p:cNvSpPr>
            <a:spLocks noGrp="1"/>
          </p:cNvSpPr>
          <p:nvPr>
            <p:ph type="title"/>
          </p:nvPr>
        </p:nvSpPr>
        <p:spPr/>
        <p:txBody>
          <a:bodyPr/>
          <a:lstStyle/>
          <a:p>
            <a:r>
              <a:rPr lang="en-US" dirty="0"/>
              <a:t>Use Cases</a:t>
            </a:r>
            <a:br>
              <a:rPr lang="en-US" dirty="0"/>
            </a:br>
            <a:endParaRPr lang="en-US" dirty="0"/>
          </a:p>
        </p:txBody>
      </p:sp>
      <p:sp>
        <p:nvSpPr>
          <p:cNvPr id="3" name="Slide Number Placeholder 2">
            <a:extLst>
              <a:ext uri="{FF2B5EF4-FFF2-40B4-BE49-F238E27FC236}">
                <a16:creationId xmlns:a16="http://schemas.microsoft.com/office/drawing/2014/main" id="{F795D85C-A5BD-A3A5-C7E5-EA4F5606115F}"/>
              </a:ext>
            </a:extLst>
          </p:cNvPr>
          <p:cNvSpPr>
            <a:spLocks noGrp="1"/>
          </p:cNvSpPr>
          <p:nvPr>
            <p:ph type="sldNum" sz="quarter" idx="11"/>
          </p:nvPr>
        </p:nvSpPr>
        <p:spPr/>
        <p:txBody>
          <a:bodyPr/>
          <a:lstStyle/>
          <a:p>
            <a:fld id="{F59CD943-D024-467A-B36E-F11E1285ED75}" type="slidenum">
              <a:rPr lang="en-GB" smtClean="0"/>
              <a:pPr/>
              <a:t>10</a:t>
            </a:fld>
            <a:endParaRPr lang="en-GB" dirty="0"/>
          </a:p>
        </p:txBody>
      </p:sp>
      <p:sp>
        <p:nvSpPr>
          <p:cNvPr id="5" name="TextBox 4">
            <a:extLst>
              <a:ext uri="{FF2B5EF4-FFF2-40B4-BE49-F238E27FC236}">
                <a16:creationId xmlns:a16="http://schemas.microsoft.com/office/drawing/2014/main" id="{5D540EBA-6353-E538-46AE-D722F0A95495}"/>
              </a:ext>
            </a:extLst>
          </p:cNvPr>
          <p:cNvSpPr txBox="1"/>
          <p:nvPr/>
        </p:nvSpPr>
        <p:spPr>
          <a:xfrm>
            <a:off x="5160191" y="617295"/>
            <a:ext cx="1887876" cy="369332"/>
          </a:xfrm>
          <a:prstGeom prst="rect">
            <a:avLst/>
          </a:prstGeom>
          <a:solidFill>
            <a:srgbClr val="FFFF00"/>
          </a:solidFill>
          <a:ln>
            <a:solidFill>
              <a:schemeClr val="tx1"/>
            </a:solidFill>
          </a:ln>
        </p:spPr>
        <p:txBody>
          <a:bodyPr wrap="square">
            <a:spAutoFit/>
          </a:bodyPr>
          <a:lstStyle/>
          <a:p>
            <a:r>
              <a:rPr lang="en-US" sz="1800" dirty="0"/>
              <a:t>Use Case Two A</a:t>
            </a:r>
            <a:endParaRPr lang="en-US" dirty="0"/>
          </a:p>
        </p:txBody>
      </p:sp>
      <p:sp>
        <p:nvSpPr>
          <p:cNvPr id="2" name="Oval 1">
            <a:extLst>
              <a:ext uri="{FF2B5EF4-FFF2-40B4-BE49-F238E27FC236}">
                <a16:creationId xmlns:a16="http://schemas.microsoft.com/office/drawing/2014/main" id="{B9C7A83E-6BA2-44AC-E156-21469FC909CC}"/>
              </a:ext>
            </a:extLst>
          </p:cNvPr>
          <p:cNvSpPr/>
          <p:nvPr/>
        </p:nvSpPr>
        <p:spPr>
          <a:xfrm>
            <a:off x="5474968" y="2076989"/>
            <a:ext cx="3960440" cy="33843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 name="Oval 5">
            <a:extLst>
              <a:ext uri="{FF2B5EF4-FFF2-40B4-BE49-F238E27FC236}">
                <a16:creationId xmlns:a16="http://schemas.microsoft.com/office/drawing/2014/main" id="{2CACEB65-BCDF-B7DE-0453-F757DE3F7545}"/>
              </a:ext>
            </a:extLst>
          </p:cNvPr>
          <p:cNvSpPr/>
          <p:nvPr/>
        </p:nvSpPr>
        <p:spPr>
          <a:xfrm>
            <a:off x="3026696" y="2076989"/>
            <a:ext cx="4032448" cy="338437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 name="TextBox 6">
            <a:extLst>
              <a:ext uri="{FF2B5EF4-FFF2-40B4-BE49-F238E27FC236}">
                <a16:creationId xmlns:a16="http://schemas.microsoft.com/office/drawing/2014/main" id="{CFD95A57-4639-3145-FD81-BED67C5C237E}"/>
              </a:ext>
            </a:extLst>
          </p:cNvPr>
          <p:cNvSpPr txBox="1"/>
          <p:nvPr/>
        </p:nvSpPr>
        <p:spPr>
          <a:xfrm>
            <a:off x="3530752" y="3089853"/>
            <a:ext cx="1481391" cy="738664"/>
          </a:xfrm>
          <a:prstGeom prst="rect">
            <a:avLst/>
          </a:prstGeom>
          <a:noFill/>
          <a:ln>
            <a:solidFill>
              <a:schemeClr val="tx1"/>
            </a:solidFill>
          </a:ln>
        </p:spPr>
        <p:txBody>
          <a:bodyPr wrap="square" rtlCol="0">
            <a:spAutoFit/>
          </a:bodyPr>
          <a:lstStyle/>
          <a:p>
            <a:r>
              <a:rPr lang="en-US" sz="1400" dirty="0"/>
              <a:t>E-Resources in </a:t>
            </a:r>
            <a:r>
              <a:rPr lang="en-US" sz="1400" b="1" dirty="0"/>
              <a:t>Entire</a:t>
            </a:r>
            <a:r>
              <a:rPr lang="en-US" sz="1400" dirty="0"/>
              <a:t> Institution Zone</a:t>
            </a:r>
          </a:p>
        </p:txBody>
      </p:sp>
      <p:sp>
        <p:nvSpPr>
          <p:cNvPr id="8" name="TextBox 7">
            <a:extLst>
              <a:ext uri="{FF2B5EF4-FFF2-40B4-BE49-F238E27FC236}">
                <a16:creationId xmlns:a16="http://schemas.microsoft.com/office/drawing/2014/main" id="{AB91A978-561C-1247-0A2F-8DBF47A50595}"/>
              </a:ext>
            </a:extLst>
          </p:cNvPr>
          <p:cNvSpPr txBox="1"/>
          <p:nvPr/>
        </p:nvSpPr>
        <p:spPr>
          <a:xfrm>
            <a:off x="7370486" y="3092571"/>
            <a:ext cx="1794817" cy="738664"/>
          </a:xfrm>
          <a:prstGeom prst="rect">
            <a:avLst/>
          </a:prstGeom>
          <a:noFill/>
          <a:ln>
            <a:solidFill>
              <a:schemeClr val="tx1"/>
            </a:solidFill>
          </a:ln>
        </p:spPr>
        <p:txBody>
          <a:bodyPr wrap="square" rtlCol="0">
            <a:spAutoFit/>
          </a:bodyPr>
          <a:lstStyle/>
          <a:p>
            <a:r>
              <a:rPr lang="en-US" sz="1400" dirty="0"/>
              <a:t>E-Resources in a Specific Collection in Institution Zone</a:t>
            </a:r>
          </a:p>
        </p:txBody>
      </p:sp>
      <p:cxnSp>
        <p:nvCxnSpPr>
          <p:cNvPr id="9" name="Straight Connector 8">
            <a:extLst>
              <a:ext uri="{FF2B5EF4-FFF2-40B4-BE49-F238E27FC236}">
                <a16:creationId xmlns:a16="http://schemas.microsoft.com/office/drawing/2014/main" id="{FCEFD8B1-D904-4426-B22B-DD95F3A46906}"/>
              </a:ext>
            </a:extLst>
          </p:cNvPr>
          <p:cNvCxnSpPr>
            <a:cxnSpLocks/>
          </p:cNvCxnSpPr>
          <p:nvPr/>
        </p:nvCxnSpPr>
        <p:spPr>
          <a:xfrm flipV="1">
            <a:off x="5822300" y="2811910"/>
            <a:ext cx="845848" cy="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70FC467-E57B-566F-08D6-3A93B8BFC48B}"/>
              </a:ext>
            </a:extLst>
          </p:cNvPr>
          <p:cNvCxnSpPr>
            <a:cxnSpLocks/>
          </p:cNvCxnSpPr>
          <p:nvPr/>
        </p:nvCxnSpPr>
        <p:spPr>
          <a:xfrm>
            <a:off x="5671816" y="3064499"/>
            <a:ext cx="1188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8377EE9-64CB-343D-45E5-1D88E478A367}"/>
              </a:ext>
            </a:extLst>
          </p:cNvPr>
          <p:cNvCxnSpPr>
            <a:cxnSpLocks/>
          </p:cNvCxnSpPr>
          <p:nvPr/>
        </p:nvCxnSpPr>
        <p:spPr>
          <a:xfrm flipV="1">
            <a:off x="5783096" y="4681762"/>
            <a:ext cx="936000"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9239DAC-63DB-AE35-B8AA-34F49D655A07}"/>
              </a:ext>
            </a:extLst>
          </p:cNvPr>
          <p:cNvCxnSpPr>
            <a:cxnSpLocks/>
          </p:cNvCxnSpPr>
          <p:nvPr/>
        </p:nvCxnSpPr>
        <p:spPr>
          <a:xfrm flipV="1">
            <a:off x="5905344" y="4833388"/>
            <a:ext cx="684000" cy="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E0A0E9E-2BE6-1B9D-2CD1-CFB7135101B4}"/>
              </a:ext>
            </a:extLst>
          </p:cNvPr>
          <p:cNvCxnSpPr>
            <a:cxnSpLocks/>
          </p:cNvCxnSpPr>
          <p:nvPr/>
        </p:nvCxnSpPr>
        <p:spPr>
          <a:xfrm flipV="1">
            <a:off x="5669224" y="4525260"/>
            <a:ext cx="1152000" cy="1004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47C9886-9F1B-DF42-A6B9-A22060A952C6}"/>
              </a:ext>
            </a:extLst>
          </p:cNvPr>
          <p:cNvCxnSpPr>
            <a:cxnSpLocks/>
          </p:cNvCxnSpPr>
          <p:nvPr/>
        </p:nvCxnSpPr>
        <p:spPr>
          <a:xfrm flipV="1">
            <a:off x="5474968" y="3914333"/>
            <a:ext cx="1584176" cy="124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3FC7D25-E916-652E-A0A8-67E5DA6CF346}"/>
              </a:ext>
            </a:extLst>
          </p:cNvPr>
          <p:cNvCxnSpPr>
            <a:cxnSpLocks/>
          </p:cNvCxnSpPr>
          <p:nvPr/>
        </p:nvCxnSpPr>
        <p:spPr>
          <a:xfrm>
            <a:off x="5492888" y="3661744"/>
            <a:ext cx="1584176"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C5EBE5D-6553-15BA-930C-07BBC4A49277}"/>
              </a:ext>
            </a:extLst>
          </p:cNvPr>
          <p:cNvCxnSpPr>
            <a:cxnSpLocks/>
          </p:cNvCxnSpPr>
          <p:nvPr/>
        </p:nvCxnSpPr>
        <p:spPr>
          <a:xfrm flipV="1">
            <a:off x="5618984" y="4331076"/>
            <a:ext cx="1314228" cy="1581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144CB3D-586B-4F21-013D-BB40223662C4}"/>
              </a:ext>
            </a:extLst>
          </p:cNvPr>
          <p:cNvCxnSpPr>
            <a:cxnSpLocks/>
          </p:cNvCxnSpPr>
          <p:nvPr/>
        </p:nvCxnSpPr>
        <p:spPr>
          <a:xfrm>
            <a:off x="5582980" y="3229117"/>
            <a:ext cx="133214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633BC0E-7393-75D5-CD46-4406F09AF082}"/>
              </a:ext>
            </a:extLst>
          </p:cNvPr>
          <p:cNvCxnSpPr>
            <a:cxnSpLocks/>
          </p:cNvCxnSpPr>
          <p:nvPr/>
        </p:nvCxnSpPr>
        <p:spPr>
          <a:xfrm>
            <a:off x="5546976" y="3444332"/>
            <a:ext cx="1476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05BA254-C43E-6C8F-A1B7-6CEF77687ABB}"/>
              </a:ext>
            </a:extLst>
          </p:cNvPr>
          <p:cNvSpPr txBox="1"/>
          <p:nvPr/>
        </p:nvSpPr>
        <p:spPr>
          <a:xfrm>
            <a:off x="5763000" y="3507856"/>
            <a:ext cx="1058224" cy="308181"/>
          </a:xfrm>
          <a:prstGeom prst="rect">
            <a:avLst/>
          </a:prstGeom>
          <a:solidFill>
            <a:schemeClr val="bg1"/>
          </a:solidFill>
          <a:ln>
            <a:solidFill>
              <a:schemeClr val="tx1"/>
            </a:solidFill>
          </a:ln>
        </p:spPr>
        <p:txBody>
          <a:bodyPr wrap="square" rtlCol="0">
            <a:spAutoFit/>
          </a:bodyPr>
          <a:lstStyle/>
          <a:p>
            <a:r>
              <a:rPr lang="en-US" sz="1400" dirty="0"/>
              <a:t>Overlap ?</a:t>
            </a:r>
          </a:p>
        </p:txBody>
      </p:sp>
      <p:cxnSp>
        <p:nvCxnSpPr>
          <p:cNvPr id="21" name="Straight Connector 20">
            <a:extLst>
              <a:ext uri="{FF2B5EF4-FFF2-40B4-BE49-F238E27FC236}">
                <a16:creationId xmlns:a16="http://schemas.microsoft.com/office/drawing/2014/main" id="{80BF201A-0FC4-904A-0428-81D8B52E1249}"/>
              </a:ext>
            </a:extLst>
          </p:cNvPr>
          <p:cNvCxnSpPr>
            <a:cxnSpLocks/>
          </p:cNvCxnSpPr>
          <p:nvPr/>
        </p:nvCxnSpPr>
        <p:spPr>
          <a:xfrm flipV="1">
            <a:off x="5546976" y="4113664"/>
            <a:ext cx="1476000" cy="21204"/>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0172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B4DE4-6F7B-3926-E1D8-22AD2C5CAC1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1A007CF-F5B4-7AF1-1590-3FFCC8FFF920}"/>
              </a:ext>
            </a:extLst>
          </p:cNvPr>
          <p:cNvSpPr>
            <a:spLocks noGrp="1"/>
          </p:cNvSpPr>
          <p:nvPr>
            <p:ph type="title"/>
          </p:nvPr>
        </p:nvSpPr>
        <p:spPr/>
        <p:txBody>
          <a:bodyPr/>
          <a:lstStyle/>
          <a:p>
            <a:r>
              <a:rPr lang="en-US" dirty="0"/>
              <a:t>Use Cases</a:t>
            </a:r>
            <a:br>
              <a:rPr lang="en-US" dirty="0"/>
            </a:br>
            <a:endParaRPr lang="en-US" dirty="0"/>
          </a:p>
        </p:txBody>
      </p:sp>
      <p:sp>
        <p:nvSpPr>
          <p:cNvPr id="3" name="Slide Number Placeholder 2">
            <a:extLst>
              <a:ext uri="{FF2B5EF4-FFF2-40B4-BE49-F238E27FC236}">
                <a16:creationId xmlns:a16="http://schemas.microsoft.com/office/drawing/2014/main" id="{D7B632DF-E2A5-00B2-DE6A-A16211A8BDEC}"/>
              </a:ext>
            </a:extLst>
          </p:cNvPr>
          <p:cNvSpPr>
            <a:spLocks noGrp="1"/>
          </p:cNvSpPr>
          <p:nvPr>
            <p:ph type="sldNum" sz="quarter" idx="11"/>
          </p:nvPr>
        </p:nvSpPr>
        <p:spPr/>
        <p:txBody>
          <a:bodyPr/>
          <a:lstStyle/>
          <a:p>
            <a:fld id="{F59CD943-D024-467A-B36E-F11E1285ED75}" type="slidenum">
              <a:rPr lang="en-GB" smtClean="0"/>
              <a:pPr/>
              <a:t>11</a:t>
            </a:fld>
            <a:endParaRPr lang="en-GB" dirty="0"/>
          </a:p>
        </p:txBody>
      </p:sp>
      <p:sp>
        <p:nvSpPr>
          <p:cNvPr id="10" name="TextBox 9">
            <a:extLst>
              <a:ext uri="{FF2B5EF4-FFF2-40B4-BE49-F238E27FC236}">
                <a16:creationId xmlns:a16="http://schemas.microsoft.com/office/drawing/2014/main" id="{59885AB4-D3E6-2B4E-6F4D-BD226A8C26E5}"/>
              </a:ext>
            </a:extLst>
          </p:cNvPr>
          <p:cNvSpPr txBox="1"/>
          <p:nvPr/>
        </p:nvSpPr>
        <p:spPr>
          <a:xfrm>
            <a:off x="438744" y="1086843"/>
            <a:ext cx="11283456"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t>A comparison of one electronic collection in the IZ to </a:t>
            </a:r>
            <a:r>
              <a:rPr lang="en-US" sz="2400" b="1" dirty="0"/>
              <a:t>a subset of </a:t>
            </a:r>
            <a:r>
              <a:rPr lang="en-US" sz="2400" dirty="0"/>
              <a:t>the IZ</a:t>
            </a:r>
          </a:p>
          <a:p>
            <a:pPr marL="285750" indent="-285750">
              <a:buFont typeface="Arial" panose="020B0604020202020204" pitchFamily="34" charset="0"/>
              <a:buChar char="•"/>
            </a:pPr>
            <a:r>
              <a:rPr lang="en-US" sz="2400" dirty="0"/>
              <a:t>Institution is </a:t>
            </a:r>
            <a:r>
              <a:rPr lang="en-US" sz="2400" dirty="0">
                <a:highlight>
                  <a:srgbClr val="FFFF00"/>
                </a:highlight>
              </a:rPr>
              <a:t>considering canceling </a:t>
            </a:r>
            <a:r>
              <a:rPr lang="en-US" sz="2400" dirty="0"/>
              <a:t>an existing (already purchased) electronic collection.</a:t>
            </a:r>
          </a:p>
          <a:p>
            <a:pPr marL="285750" indent="-285750">
              <a:buFont typeface="Arial" panose="020B0604020202020204" pitchFamily="34" charset="0"/>
              <a:buChar char="•"/>
            </a:pPr>
            <a:r>
              <a:rPr lang="en-US" sz="2400" dirty="0"/>
              <a:t>Before doing so institution can take an electronic collection </a:t>
            </a:r>
            <a:r>
              <a:rPr lang="en-US" sz="2400" b="1" dirty="0"/>
              <a:t>in Institution Zone </a:t>
            </a:r>
            <a:r>
              <a:rPr lang="en-US" sz="2400" dirty="0"/>
              <a:t>that it is considering canceling and check to see if it has significant overlap with </a:t>
            </a:r>
            <a:r>
              <a:rPr lang="en-US" sz="2400" b="1" dirty="0"/>
              <a:t>a subset of </a:t>
            </a:r>
            <a:r>
              <a:rPr lang="en-US" sz="2400" dirty="0"/>
              <a:t>other titles already owned by the institution.  </a:t>
            </a:r>
          </a:p>
          <a:p>
            <a:pPr marL="285750" indent="-285750">
              <a:buFont typeface="Arial" panose="020B0604020202020204" pitchFamily="34" charset="0"/>
              <a:buChar char="•"/>
            </a:pPr>
            <a:r>
              <a:rPr lang="en-US" sz="2400" dirty="0"/>
              <a:t>In other words: does it make sense for the institution to cancel the electronic collection?  Will a lot of titles be lost because they are not in other electronic collections?</a:t>
            </a:r>
          </a:p>
          <a:p>
            <a:pPr marL="742950" lvl="1" indent="-285750">
              <a:buFont typeface="Arial" panose="020B0604020202020204" pitchFamily="34" charset="0"/>
              <a:buChar char="•"/>
            </a:pPr>
            <a:r>
              <a:rPr lang="en-US" sz="2400" dirty="0"/>
              <a:t>If there is a lot of overlap, then probably it is recommended to cancel.</a:t>
            </a:r>
          </a:p>
          <a:p>
            <a:pPr marL="742950" lvl="1" indent="-285750">
              <a:buFont typeface="Arial" panose="020B0604020202020204" pitchFamily="34" charset="0"/>
              <a:buChar char="•"/>
            </a:pPr>
            <a:r>
              <a:rPr lang="en-US" sz="2400" dirty="0"/>
              <a:t>If there is little or no overlap, then perhaps it is not recommended to cancel.</a:t>
            </a:r>
          </a:p>
        </p:txBody>
      </p:sp>
      <p:sp>
        <p:nvSpPr>
          <p:cNvPr id="5" name="TextBox 4">
            <a:extLst>
              <a:ext uri="{FF2B5EF4-FFF2-40B4-BE49-F238E27FC236}">
                <a16:creationId xmlns:a16="http://schemas.microsoft.com/office/drawing/2014/main" id="{6F1F041F-3AA1-D13D-2D8C-E22BC1B6BE5E}"/>
              </a:ext>
            </a:extLst>
          </p:cNvPr>
          <p:cNvSpPr txBox="1"/>
          <p:nvPr/>
        </p:nvSpPr>
        <p:spPr>
          <a:xfrm>
            <a:off x="5160191" y="617295"/>
            <a:ext cx="1887876" cy="369332"/>
          </a:xfrm>
          <a:prstGeom prst="rect">
            <a:avLst/>
          </a:prstGeom>
          <a:solidFill>
            <a:srgbClr val="FFFF00"/>
          </a:solidFill>
          <a:ln>
            <a:solidFill>
              <a:schemeClr val="tx1"/>
            </a:solidFill>
          </a:ln>
        </p:spPr>
        <p:txBody>
          <a:bodyPr wrap="square">
            <a:spAutoFit/>
          </a:bodyPr>
          <a:lstStyle/>
          <a:p>
            <a:r>
              <a:rPr lang="en-US" sz="1800" dirty="0"/>
              <a:t>Use Case Two B</a:t>
            </a:r>
            <a:endParaRPr lang="en-US" dirty="0"/>
          </a:p>
        </p:txBody>
      </p:sp>
    </p:spTree>
    <p:extLst>
      <p:ext uri="{BB962C8B-B14F-4D97-AF65-F5344CB8AC3E}">
        <p14:creationId xmlns:p14="http://schemas.microsoft.com/office/powerpoint/2010/main" val="3776766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5FC69-07CD-EFE1-A8F3-28B95F6EFDD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F85235-A392-EE4E-497E-274CD0D1D8E6}"/>
              </a:ext>
            </a:extLst>
          </p:cNvPr>
          <p:cNvSpPr>
            <a:spLocks noGrp="1"/>
          </p:cNvSpPr>
          <p:nvPr>
            <p:ph type="title"/>
          </p:nvPr>
        </p:nvSpPr>
        <p:spPr/>
        <p:txBody>
          <a:bodyPr/>
          <a:lstStyle/>
          <a:p>
            <a:r>
              <a:rPr lang="en-US" dirty="0"/>
              <a:t>Use Cases</a:t>
            </a:r>
            <a:br>
              <a:rPr lang="en-US" dirty="0"/>
            </a:br>
            <a:endParaRPr lang="en-US" dirty="0"/>
          </a:p>
        </p:txBody>
      </p:sp>
      <p:sp>
        <p:nvSpPr>
          <p:cNvPr id="3" name="Slide Number Placeholder 2">
            <a:extLst>
              <a:ext uri="{FF2B5EF4-FFF2-40B4-BE49-F238E27FC236}">
                <a16:creationId xmlns:a16="http://schemas.microsoft.com/office/drawing/2014/main" id="{CF8C300D-D092-C16D-E8CC-F303352175CA}"/>
              </a:ext>
            </a:extLst>
          </p:cNvPr>
          <p:cNvSpPr>
            <a:spLocks noGrp="1"/>
          </p:cNvSpPr>
          <p:nvPr>
            <p:ph type="sldNum" sz="quarter" idx="11"/>
          </p:nvPr>
        </p:nvSpPr>
        <p:spPr/>
        <p:txBody>
          <a:bodyPr/>
          <a:lstStyle/>
          <a:p>
            <a:fld id="{F59CD943-D024-467A-B36E-F11E1285ED75}" type="slidenum">
              <a:rPr lang="en-GB" smtClean="0"/>
              <a:pPr/>
              <a:t>12</a:t>
            </a:fld>
            <a:endParaRPr lang="en-GB" dirty="0"/>
          </a:p>
        </p:txBody>
      </p:sp>
      <p:sp>
        <p:nvSpPr>
          <p:cNvPr id="5" name="TextBox 4">
            <a:extLst>
              <a:ext uri="{FF2B5EF4-FFF2-40B4-BE49-F238E27FC236}">
                <a16:creationId xmlns:a16="http://schemas.microsoft.com/office/drawing/2014/main" id="{8CFC83FD-EA33-F8EA-9FCB-BF3F835F06A5}"/>
              </a:ext>
            </a:extLst>
          </p:cNvPr>
          <p:cNvSpPr txBox="1"/>
          <p:nvPr/>
        </p:nvSpPr>
        <p:spPr>
          <a:xfrm>
            <a:off x="5160191" y="617295"/>
            <a:ext cx="1887876" cy="369332"/>
          </a:xfrm>
          <a:prstGeom prst="rect">
            <a:avLst/>
          </a:prstGeom>
          <a:solidFill>
            <a:srgbClr val="FFFF00"/>
          </a:solidFill>
          <a:ln>
            <a:solidFill>
              <a:schemeClr val="tx1"/>
            </a:solidFill>
          </a:ln>
        </p:spPr>
        <p:txBody>
          <a:bodyPr wrap="square">
            <a:spAutoFit/>
          </a:bodyPr>
          <a:lstStyle/>
          <a:p>
            <a:r>
              <a:rPr lang="en-US" sz="1800" dirty="0"/>
              <a:t>Use Case Two B</a:t>
            </a:r>
            <a:endParaRPr lang="en-US" dirty="0"/>
          </a:p>
        </p:txBody>
      </p:sp>
      <p:sp>
        <p:nvSpPr>
          <p:cNvPr id="2" name="Oval 1">
            <a:extLst>
              <a:ext uri="{FF2B5EF4-FFF2-40B4-BE49-F238E27FC236}">
                <a16:creationId xmlns:a16="http://schemas.microsoft.com/office/drawing/2014/main" id="{CB772D1F-5BE7-17BF-921A-5C72AD2FB0A3}"/>
              </a:ext>
            </a:extLst>
          </p:cNvPr>
          <p:cNvSpPr/>
          <p:nvPr/>
        </p:nvSpPr>
        <p:spPr>
          <a:xfrm>
            <a:off x="5382504" y="2005070"/>
            <a:ext cx="3960440" cy="33843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 name="Oval 5">
            <a:extLst>
              <a:ext uri="{FF2B5EF4-FFF2-40B4-BE49-F238E27FC236}">
                <a16:creationId xmlns:a16="http://schemas.microsoft.com/office/drawing/2014/main" id="{70D27809-67B7-8D88-B917-06A49667FF0B}"/>
              </a:ext>
            </a:extLst>
          </p:cNvPr>
          <p:cNvSpPr/>
          <p:nvPr/>
        </p:nvSpPr>
        <p:spPr>
          <a:xfrm>
            <a:off x="2934232" y="2005070"/>
            <a:ext cx="4032448" cy="338437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 name="TextBox 6">
            <a:extLst>
              <a:ext uri="{FF2B5EF4-FFF2-40B4-BE49-F238E27FC236}">
                <a16:creationId xmlns:a16="http://schemas.microsoft.com/office/drawing/2014/main" id="{57F7FA2B-56BF-442D-94E5-B78BDE77AE43}"/>
              </a:ext>
            </a:extLst>
          </p:cNvPr>
          <p:cNvSpPr txBox="1"/>
          <p:nvPr/>
        </p:nvSpPr>
        <p:spPr>
          <a:xfrm>
            <a:off x="3438288" y="3017934"/>
            <a:ext cx="1463471" cy="738664"/>
          </a:xfrm>
          <a:prstGeom prst="rect">
            <a:avLst/>
          </a:prstGeom>
          <a:noFill/>
          <a:ln>
            <a:solidFill>
              <a:schemeClr val="tx1"/>
            </a:solidFill>
          </a:ln>
        </p:spPr>
        <p:txBody>
          <a:bodyPr wrap="square" rtlCol="0">
            <a:spAutoFit/>
          </a:bodyPr>
          <a:lstStyle/>
          <a:p>
            <a:r>
              <a:rPr lang="en-US" sz="1400" dirty="0"/>
              <a:t>E-Resources in a </a:t>
            </a:r>
            <a:r>
              <a:rPr lang="en-US" sz="1400" b="1" dirty="0"/>
              <a:t>subset</a:t>
            </a:r>
            <a:r>
              <a:rPr lang="en-US" sz="1400" dirty="0"/>
              <a:t> of the Institution Zone</a:t>
            </a:r>
          </a:p>
        </p:txBody>
      </p:sp>
      <p:sp>
        <p:nvSpPr>
          <p:cNvPr id="8" name="TextBox 7">
            <a:extLst>
              <a:ext uri="{FF2B5EF4-FFF2-40B4-BE49-F238E27FC236}">
                <a16:creationId xmlns:a16="http://schemas.microsoft.com/office/drawing/2014/main" id="{0FFD617B-A1E6-3B8A-BA7E-E56882F3B3E5}"/>
              </a:ext>
            </a:extLst>
          </p:cNvPr>
          <p:cNvSpPr txBox="1"/>
          <p:nvPr/>
        </p:nvSpPr>
        <p:spPr>
          <a:xfrm>
            <a:off x="7278022" y="3012104"/>
            <a:ext cx="1758641" cy="738664"/>
          </a:xfrm>
          <a:prstGeom prst="rect">
            <a:avLst/>
          </a:prstGeom>
          <a:noFill/>
          <a:ln>
            <a:solidFill>
              <a:schemeClr val="tx1"/>
            </a:solidFill>
          </a:ln>
        </p:spPr>
        <p:txBody>
          <a:bodyPr wrap="square" rtlCol="0">
            <a:spAutoFit/>
          </a:bodyPr>
          <a:lstStyle/>
          <a:p>
            <a:r>
              <a:rPr lang="en-US" sz="1400" dirty="0"/>
              <a:t>E-Resources in Specific Collection in Institution Zone</a:t>
            </a:r>
          </a:p>
        </p:txBody>
      </p:sp>
      <p:cxnSp>
        <p:nvCxnSpPr>
          <p:cNvPr id="9" name="Straight Connector 8">
            <a:extLst>
              <a:ext uri="{FF2B5EF4-FFF2-40B4-BE49-F238E27FC236}">
                <a16:creationId xmlns:a16="http://schemas.microsoft.com/office/drawing/2014/main" id="{D8331CD2-7F66-7903-8EE7-346210C85483}"/>
              </a:ext>
            </a:extLst>
          </p:cNvPr>
          <p:cNvCxnSpPr>
            <a:cxnSpLocks/>
          </p:cNvCxnSpPr>
          <p:nvPr/>
        </p:nvCxnSpPr>
        <p:spPr>
          <a:xfrm flipV="1">
            <a:off x="5729836" y="2739991"/>
            <a:ext cx="845848" cy="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671861A-D3AE-8516-8199-8DD6907EAC8C}"/>
              </a:ext>
            </a:extLst>
          </p:cNvPr>
          <p:cNvCxnSpPr>
            <a:cxnSpLocks/>
          </p:cNvCxnSpPr>
          <p:nvPr/>
        </p:nvCxnSpPr>
        <p:spPr>
          <a:xfrm>
            <a:off x="5579352" y="2992580"/>
            <a:ext cx="1188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96D9C7E-758C-F8FE-3E8F-037D057F500C}"/>
              </a:ext>
            </a:extLst>
          </p:cNvPr>
          <p:cNvCxnSpPr>
            <a:cxnSpLocks/>
          </p:cNvCxnSpPr>
          <p:nvPr/>
        </p:nvCxnSpPr>
        <p:spPr>
          <a:xfrm flipV="1">
            <a:off x="5690632" y="4609843"/>
            <a:ext cx="936000"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B7EE75B-AAA4-4224-4CCF-44D7039D7874}"/>
              </a:ext>
            </a:extLst>
          </p:cNvPr>
          <p:cNvCxnSpPr>
            <a:cxnSpLocks/>
          </p:cNvCxnSpPr>
          <p:nvPr/>
        </p:nvCxnSpPr>
        <p:spPr>
          <a:xfrm flipV="1">
            <a:off x="5812880" y="4761469"/>
            <a:ext cx="684000" cy="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628E6AF-49B9-14E8-E88C-26349043BAD3}"/>
              </a:ext>
            </a:extLst>
          </p:cNvPr>
          <p:cNvCxnSpPr>
            <a:cxnSpLocks/>
          </p:cNvCxnSpPr>
          <p:nvPr/>
        </p:nvCxnSpPr>
        <p:spPr>
          <a:xfrm flipV="1">
            <a:off x="5576760" y="4453341"/>
            <a:ext cx="1152000" cy="1004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F52EF70-DA67-D115-9688-E0F7F1576DD6}"/>
              </a:ext>
            </a:extLst>
          </p:cNvPr>
          <p:cNvCxnSpPr>
            <a:cxnSpLocks/>
          </p:cNvCxnSpPr>
          <p:nvPr/>
        </p:nvCxnSpPr>
        <p:spPr>
          <a:xfrm flipV="1">
            <a:off x="5382504" y="3842414"/>
            <a:ext cx="1584176" cy="124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A8071AC-F4A9-6A03-CA6E-7AE4D58922EF}"/>
              </a:ext>
            </a:extLst>
          </p:cNvPr>
          <p:cNvCxnSpPr>
            <a:cxnSpLocks/>
          </p:cNvCxnSpPr>
          <p:nvPr/>
        </p:nvCxnSpPr>
        <p:spPr>
          <a:xfrm>
            <a:off x="5400424" y="3589825"/>
            <a:ext cx="1584176"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4E9C390-C607-63D5-6CE5-5C065FDE21D4}"/>
              </a:ext>
            </a:extLst>
          </p:cNvPr>
          <p:cNvCxnSpPr>
            <a:cxnSpLocks/>
          </p:cNvCxnSpPr>
          <p:nvPr/>
        </p:nvCxnSpPr>
        <p:spPr>
          <a:xfrm flipV="1">
            <a:off x="5526520" y="4259157"/>
            <a:ext cx="1314228" cy="1581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C1F6602-F5B4-8C55-4F0A-DAB2F4E5084A}"/>
              </a:ext>
            </a:extLst>
          </p:cNvPr>
          <p:cNvCxnSpPr>
            <a:cxnSpLocks/>
          </p:cNvCxnSpPr>
          <p:nvPr/>
        </p:nvCxnSpPr>
        <p:spPr>
          <a:xfrm>
            <a:off x="5490516" y="3157198"/>
            <a:ext cx="133214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4D4AFD1-23D1-4BE9-2712-50EC97326743}"/>
              </a:ext>
            </a:extLst>
          </p:cNvPr>
          <p:cNvCxnSpPr>
            <a:cxnSpLocks/>
          </p:cNvCxnSpPr>
          <p:nvPr/>
        </p:nvCxnSpPr>
        <p:spPr>
          <a:xfrm>
            <a:off x="5454512" y="3372413"/>
            <a:ext cx="1476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ACB3A45-28A0-9307-37F4-B9FDF827EA1D}"/>
              </a:ext>
            </a:extLst>
          </p:cNvPr>
          <p:cNvSpPr txBox="1"/>
          <p:nvPr/>
        </p:nvSpPr>
        <p:spPr>
          <a:xfrm>
            <a:off x="5670536" y="3435938"/>
            <a:ext cx="1058224" cy="307776"/>
          </a:xfrm>
          <a:prstGeom prst="rect">
            <a:avLst/>
          </a:prstGeom>
          <a:solidFill>
            <a:schemeClr val="bg1"/>
          </a:solidFill>
          <a:ln>
            <a:solidFill>
              <a:schemeClr val="tx1"/>
            </a:solidFill>
          </a:ln>
        </p:spPr>
        <p:txBody>
          <a:bodyPr wrap="square" rtlCol="0">
            <a:spAutoFit/>
          </a:bodyPr>
          <a:lstStyle/>
          <a:p>
            <a:r>
              <a:rPr lang="en-US" sz="1400" dirty="0"/>
              <a:t>Overlap ?</a:t>
            </a:r>
          </a:p>
        </p:txBody>
      </p:sp>
      <p:cxnSp>
        <p:nvCxnSpPr>
          <p:cNvPr id="21" name="Straight Connector 20">
            <a:extLst>
              <a:ext uri="{FF2B5EF4-FFF2-40B4-BE49-F238E27FC236}">
                <a16:creationId xmlns:a16="http://schemas.microsoft.com/office/drawing/2014/main" id="{E4DC047C-063F-5D95-3AB8-FF69051B01D3}"/>
              </a:ext>
            </a:extLst>
          </p:cNvPr>
          <p:cNvCxnSpPr>
            <a:cxnSpLocks/>
          </p:cNvCxnSpPr>
          <p:nvPr/>
        </p:nvCxnSpPr>
        <p:spPr>
          <a:xfrm flipV="1">
            <a:off x="5454512" y="4041745"/>
            <a:ext cx="1476000" cy="21204"/>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3403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048B5-6177-0810-9237-A1F3AEAB894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FF6FD85-4518-8616-4591-92303670BF8C}"/>
              </a:ext>
            </a:extLst>
          </p:cNvPr>
          <p:cNvSpPr>
            <a:spLocks noGrp="1"/>
          </p:cNvSpPr>
          <p:nvPr>
            <p:ph type="title"/>
          </p:nvPr>
        </p:nvSpPr>
        <p:spPr/>
        <p:txBody>
          <a:bodyPr/>
          <a:lstStyle/>
          <a:p>
            <a:r>
              <a:rPr lang="en-US" dirty="0"/>
              <a:t>Use Cases</a:t>
            </a:r>
            <a:br>
              <a:rPr lang="en-US" dirty="0"/>
            </a:br>
            <a:endParaRPr lang="en-US" dirty="0"/>
          </a:p>
        </p:txBody>
      </p:sp>
      <p:sp>
        <p:nvSpPr>
          <p:cNvPr id="3" name="Slide Number Placeholder 2">
            <a:extLst>
              <a:ext uri="{FF2B5EF4-FFF2-40B4-BE49-F238E27FC236}">
                <a16:creationId xmlns:a16="http://schemas.microsoft.com/office/drawing/2014/main" id="{C19EF9E3-9C93-DE9A-D9B8-4DFED33DD89C}"/>
              </a:ext>
            </a:extLst>
          </p:cNvPr>
          <p:cNvSpPr>
            <a:spLocks noGrp="1"/>
          </p:cNvSpPr>
          <p:nvPr>
            <p:ph type="sldNum" sz="quarter" idx="11"/>
          </p:nvPr>
        </p:nvSpPr>
        <p:spPr/>
        <p:txBody>
          <a:bodyPr/>
          <a:lstStyle/>
          <a:p>
            <a:fld id="{F59CD943-D024-467A-B36E-F11E1285ED75}" type="slidenum">
              <a:rPr lang="en-GB" smtClean="0"/>
              <a:pPr/>
              <a:t>13</a:t>
            </a:fld>
            <a:endParaRPr lang="en-GB" dirty="0"/>
          </a:p>
        </p:txBody>
      </p:sp>
      <p:sp>
        <p:nvSpPr>
          <p:cNvPr id="10" name="TextBox 9">
            <a:extLst>
              <a:ext uri="{FF2B5EF4-FFF2-40B4-BE49-F238E27FC236}">
                <a16:creationId xmlns:a16="http://schemas.microsoft.com/office/drawing/2014/main" id="{42B21365-35BB-0A68-FBE0-CE5B08F4D91C}"/>
              </a:ext>
            </a:extLst>
          </p:cNvPr>
          <p:cNvSpPr txBox="1"/>
          <p:nvPr/>
        </p:nvSpPr>
        <p:spPr>
          <a:xfrm>
            <a:off x="438744" y="1086843"/>
            <a:ext cx="11283456" cy="5632311"/>
          </a:xfrm>
          <a:prstGeom prst="rect">
            <a:avLst/>
          </a:prstGeom>
          <a:noFill/>
        </p:spPr>
        <p:txBody>
          <a:bodyPr wrap="square" rtlCol="0">
            <a:spAutoFit/>
          </a:bodyPr>
          <a:lstStyle/>
          <a:p>
            <a:pPr marL="285750" indent="-285750">
              <a:buFont typeface="Arial" panose="020B0604020202020204" pitchFamily="34" charset="0"/>
              <a:buChar char="•"/>
            </a:pPr>
            <a:r>
              <a:rPr lang="en-US" sz="2400" dirty="0"/>
              <a:t>A comparison of a list of titles (identifiers of titles) to all of the IZ</a:t>
            </a:r>
          </a:p>
          <a:p>
            <a:pPr marL="285750" indent="-285750">
              <a:buFont typeface="Arial" panose="020B0604020202020204" pitchFamily="34" charset="0"/>
              <a:buChar char="•"/>
            </a:pPr>
            <a:r>
              <a:rPr lang="en-US" sz="2400" dirty="0"/>
              <a:t>Institution is </a:t>
            </a:r>
            <a:r>
              <a:rPr lang="en-US" sz="2400" dirty="0">
                <a:highlight>
                  <a:srgbClr val="FFFF00"/>
                </a:highlight>
              </a:rPr>
              <a:t>considering purchasing </a:t>
            </a:r>
            <a:r>
              <a:rPr lang="en-US" sz="2400" dirty="0"/>
              <a:t>the list of specific titles (which may be part of an electronic collection).</a:t>
            </a:r>
          </a:p>
          <a:p>
            <a:pPr marL="285750" indent="-285750">
              <a:buFont typeface="Arial" panose="020B0604020202020204" pitchFamily="34" charset="0"/>
              <a:buChar char="•"/>
            </a:pPr>
            <a:r>
              <a:rPr lang="en-US" sz="2400" dirty="0"/>
              <a:t>The vendor sends a list of titles to the institution (or the institution downloads a list from some source).</a:t>
            </a:r>
          </a:p>
          <a:p>
            <a:pPr marL="285750" indent="-285750">
              <a:buFont typeface="Arial" panose="020B0604020202020204" pitchFamily="34" charset="0"/>
              <a:buChar char="•"/>
            </a:pPr>
            <a:r>
              <a:rPr lang="en-US" sz="2400" dirty="0"/>
              <a:t>The institution compares the list of titles that it is considering purchasing and checks to see if it has significant overlap with titles already owned by the institution.  </a:t>
            </a:r>
          </a:p>
          <a:p>
            <a:pPr marL="285750" indent="-285750">
              <a:buFont typeface="Arial" panose="020B0604020202020204" pitchFamily="34" charset="0"/>
              <a:buChar char="•"/>
            </a:pPr>
            <a:r>
              <a:rPr lang="en-US" sz="2400" dirty="0"/>
              <a:t>In other words: does it make sense for the institution to purchase the list of titles?  Does the institution already have access to the majority of titles via other providers?</a:t>
            </a:r>
          </a:p>
          <a:p>
            <a:pPr marL="742950" lvl="1" indent="-285750">
              <a:buFont typeface="Arial" panose="020B0604020202020204" pitchFamily="34" charset="0"/>
              <a:buChar char="•"/>
            </a:pPr>
            <a:r>
              <a:rPr lang="en-US" sz="2400" dirty="0"/>
              <a:t>If there is a lot of overlap, then probably it is not recommended to purchase.</a:t>
            </a:r>
          </a:p>
          <a:p>
            <a:pPr marL="742950" lvl="1" indent="-285750">
              <a:buFont typeface="Arial" panose="020B0604020202020204" pitchFamily="34" charset="0"/>
              <a:buChar char="•"/>
            </a:pPr>
            <a:r>
              <a:rPr lang="en-US" sz="2400" dirty="0"/>
              <a:t>If there is little or no overlap, then perhaps it is recommended to purchase.</a:t>
            </a:r>
          </a:p>
          <a:p>
            <a:pPr marL="285750" indent="-285750">
              <a:buFont typeface="Arial" panose="020B0604020202020204" pitchFamily="34" charset="0"/>
              <a:buChar char="•"/>
            </a:pPr>
            <a:endParaRPr lang="en-US" sz="2400" dirty="0"/>
          </a:p>
        </p:txBody>
      </p:sp>
      <p:sp>
        <p:nvSpPr>
          <p:cNvPr id="6" name="TextBox 5">
            <a:extLst>
              <a:ext uri="{FF2B5EF4-FFF2-40B4-BE49-F238E27FC236}">
                <a16:creationId xmlns:a16="http://schemas.microsoft.com/office/drawing/2014/main" id="{5409698D-7F12-CCCF-B48B-871646290A1B}"/>
              </a:ext>
            </a:extLst>
          </p:cNvPr>
          <p:cNvSpPr txBox="1"/>
          <p:nvPr/>
        </p:nvSpPr>
        <p:spPr>
          <a:xfrm>
            <a:off x="5157626" y="607865"/>
            <a:ext cx="1900719" cy="369332"/>
          </a:xfrm>
          <a:prstGeom prst="rect">
            <a:avLst/>
          </a:prstGeom>
          <a:solidFill>
            <a:srgbClr val="FFFF00"/>
          </a:solidFill>
          <a:ln>
            <a:solidFill>
              <a:schemeClr val="tx1"/>
            </a:solidFill>
          </a:ln>
        </p:spPr>
        <p:txBody>
          <a:bodyPr wrap="square">
            <a:spAutoFit/>
          </a:bodyPr>
          <a:lstStyle/>
          <a:p>
            <a:r>
              <a:rPr lang="en-US" sz="1800" dirty="0"/>
              <a:t>Use Case Three</a:t>
            </a:r>
            <a:endParaRPr lang="en-US" dirty="0"/>
          </a:p>
        </p:txBody>
      </p:sp>
    </p:spTree>
    <p:extLst>
      <p:ext uri="{BB962C8B-B14F-4D97-AF65-F5344CB8AC3E}">
        <p14:creationId xmlns:p14="http://schemas.microsoft.com/office/powerpoint/2010/main" val="3137796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FD0D0-EF8C-67AF-0AA0-A19064BC7F5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DE8539A-B688-1AE1-D6C1-74E1C9704CF4}"/>
              </a:ext>
            </a:extLst>
          </p:cNvPr>
          <p:cNvSpPr>
            <a:spLocks noGrp="1"/>
          </p:cNvSpPr>
          <p:nvPr>
            <p:ph type="title"/>
          </p:nvPr>
        </p:nvSpPr>
        <p:spPr/>
        <p:txBody>
          <a:bodyPr/>
          <a:lstStyle/>
          <a:p>
            <a:r>
              <a:rPr lang="en-US" dirty="0"/>
              <a:t>Use Cases</a:t>
            </a:r>
            <a:br>
              <a:rPr lang="en-US" dirty="0"/>
            </a:br>
            <a:endParaRPr lang="en-US" dirty="0"/>
          </a:p>
        </p:txBody>
      </p:sp>
      <p:sp>
        <p:nvSpPr>
          <p:cNvPr id="3" name="Slide Number Placeholder 2">
            <a:extLst>
              <a:ext uri="{FF2B5EF4-FFF2-40B4-BE49-F238E27FC236}">
                <a16:creationId xmlns:a16="http://schemas.microsoft.com/office/drawing/2014/main" id="{7D99BD7B-11D0-B452-7CFD-BB5D2272E01F}"/>
              </a:ext>
            </a:extLst>
          </p:cNvPr>
          <p:cNvSpPr>
            <a:spLocks noGrp="1"/>
          </p:cNvSpPr>
          <p:nvPr>
            <p:ph type="sldNum" sz="quarter" idx="11"/>
          </p:nvPr>
        </p:nvSpPr>
        <p:spPr/>
        <p:txBody>
          <a:bodyPr/>
          <a:lstStyle/>
          <a:p>
            <a:fld id="{F59CD943-D024-467A-B36E-F11E1285ED75}" type="slidenum">
              <a:rPr lang="en-GB" smtClean="0"/>
              <a:pPr/>
              <a:t>14</a:t>
            </a:fld>
            <a:endParaRPr lang="en-GB" dirty="0"/>
          </a:p>
        </p:txBody>
      </p:sp>
      <p:sp>
        <p:nvSpPr>
          <p:cNvPr id="6" name="TextBox 5">
            <a:extLst>
              <a:ext uri="{FF2B5EF4-FFF2-40B4-BE49-F238E27FC236}">
                <a16:creationId xmlns:a16="http://schemas.microsoft.com/office/drawing/2014/main" id="{C9F05FEA-7504-4206-4ACD-FC898AC9FCFE}"/>
              </a:ext>
            </a:extLst>
          </p:cNvPr>
          <p:cNvSpPr txBox="1"/>
          <p:nvPr/>
        </p:nvSpPr>
        <p:spPr>
          <a:xfrm>
            <a:off x="5157626" y="607865"/>
            <a:ext cx="1900719" cy="369332"/>
          </a:xfrm>
          <a:prstGeom prst="rect">
            <a:avLst/>
          </a:prstGeom>
          <a:solidFill>
            <a:srgbClr val="FFFF00"/>
          </a:solidFill>
          <a:ln>
            <a:solidFill>
              <a:schemeClr val="tx1"/>
            </a:solidFill>
          </a:ln>
        </p:spPr>
        <p:txBody>
          <a:bodyPr wrap="square">
            <a:spAutoFit/>
          </a:bodyPr>
          <a:lstStyle/>
          <a:p>
            <a:r>
              <a:rPr lang="en-US" sz="1800" dirty="0"/>
              <a:t>Use Case Three</a:t>
            </a:r>
            <a:endParaRPr lang="en-US" dirty="0"/>
          </a:p>
        </p:txBody>
      </p:sp>
      <p:sp>
        <p:nvSpPr>
          <p:cNvPr id="2" name="Oval 1">
            <a:extLst>
              <a:ext uri="{FF2B5EF4-FFF2-40B4-BE49-F238E27FC236}">
                <a16:creationId xmlns:a16="http://schemas.microsoft.com/office/drawing/2014/main" id="{6A1676FE-3C67-E242-A651-079B20CD2B9E}"/>
              </a:ext>
            </a:extLst>
          </p:cNvPr>
          <p:cNvSpPr/>
          <p:nvPr/>
        </p:nvSpPr>
        <p:spPr>
          <a:xfrm>
            <a:off x="5372228" y="2005070"/>
            <a:ext cx="3960440" cy="33843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 name="Oval 4">
            <a:extLst>
              <a:ext uri="{FF2B5EF4-FFF2-40B4-BE49-F238E27FC236}">
                <a16:creationId xmlns:a16="http://schemas.microsoft.com/office/drawing/2014/main" id="{C6B2149F-EEB0-F8A8-1E87-08DB6D248565}"/>
              </a:ext>
            </a:extLst>
          </p:cNvPr>
          <p:cNvSpPr/>
          <p:nvPr/>
        </p:nvSpPr>
        <p:spPr>
          <a:xfrm>
            <a:off x="2923956" y="2005070"/>
            <a:ext cx="4032448" cy="338437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 name="TextBox 6">
            <a:extLst>
              <a:ext uri="{FF2B5EF4-FFF2-40B4-BE49-F238E27FC236}">
                <a16:creationId xmlns:a16="http://schemas.microsoft.com/office/drawing/2014/main" id="{7F6E533C-F6A7-C222-90D5-8FF4ED7A366A}"/>
              </a:ext>
            </a:extLst>
          </p:cNvPr>
          <p:cNvSpPr txBox="1"/>
          <p:nvPr/>
        </p:nvSpPr>
        <p:spPr>
          <a:xfrm>
            <a:off x="3158064" y="3157198"/>
            <a:ext cx="1974829" cy="523220"/>
          </a:xfrm>
          <a:prstGeom prst="rect">
            <a:avLst/>
          </a:prstGeom>
          <a:noFill/>
          <a:ln>
            <a:solidFill>
              <a:schemeClr val="tx1"/>
            </a:solidFill>
          </a:ln>
        </p:spPr>
        <p:txBody>
          <a:bodyPr wrap="square" rtlCol="0">
            <a:spAutoFit/>
          </a:bodyPr>
          <a:lstStyle/>
          <a:p>
            <a:r>
              <a:rPr lang="en-US" sz="1400" dirty="0"/>
              <a:t>E-Resources in Entire Institution Zone</a:t>
            </a:r>
          </a:p>
        </p:txBody>
      </p:sp>
      <p:sp>
        <p:nvSpPr>
          <p:cNvPr id="8" name="TextBox 7">
            <a:extLst>
              <a:ext uri="{FF2B5EF4-FFF2-40B4-BE49-F238E27FC236}">
                <a16:creationId xmlns:a16="http://schemas.microsoft.com/office/drawing/2014/main" id="{DFE8FB0B-6694-75A5-11AE-58CD97797717}"/>
              </a:ext>
            </a:extLst>
          </p:cNvPr>
          <p:cNvSpPr txBox="1"/>
          <p:nvPr/>
        </p:nvSpPr>
        <p:spPr>
          <a:xfrm>
            <a:off x="7262356" y="3110803"/>
            <a:ext cx="1584176" cy="523220"/>
          </a:xfrm>
          <a:prstGeom prst="rect">
            <a:avLst/>
          </a:prstGeom>
          <a:noFill/>
          <a:ln>
            <a:solidFill>
              <a:schemeClr val="tx1"/>
            </a:solidFill>
          </a:ln>
        </p:spPr>
        <p:txBody>
          <a:bodyPr wrap="square" rtlCol="0">
            <a:spAutoFit/>
          </a:bodyPr>
          <a:lstStyle/>
          <a:p>
            <a:r>
              <a:rPr lang="en-US" sz="1400" dirty="0"/>
              <a:t>E-Resources in list of titles </a:t>
            </a:r>
          </a:p>
        </p:txBody>
      </p:sp>
      <p:cxnSp>
        <p:nvCxnSpPr>
          <p:cNvPr id="9" name="Straight Connector 8">
            <a:extLst>
              <a:ext uri="{FF2B5EF4-FFF2-40B4-BE49-F238E27FC236}">
                <a16:creationId xmlns:a16="http://schemas.microsoft.com/office/drawing/2014/main" id="{90347059-CD9F-F6CF-49B0-B0E6CD386EDF}"/>
              </a:ext>
            </a:extLst>
          </p:cNvPr>
          <p:cNvCxnSpPr>
            <a:cxnSpLocks/>
          </p:cNvCxnSpPr>
          <p:nvPr/>
        </p:nvCxnSpPr>
        <p:spPr>
          <a:xfrm flipV="1">
            <a:off x="5719560" y="2739991"/>
            <a:ext cx="845848" cy="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7D38166-10F1-5720-FC61-F4ECD494DD9F}"/>
              </a:ext>
            </a:extLst>
          </p:cNvPr>
          <p:cNvCxnSpPr>
            <a:cxnSpLocks/>
          </p:cNvCxnSpPr>
          <p:nvPr/>
        </p:nvCxnSpPr>
        <p:spPr>
          <a:xfrm>
            <a:off x="5569076" y="2992580"/>
            <a:ext cx="1188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1B0AE41-5B39-5BBC-15C0-F1A659189452}"/>
              </a:ext>
            </a:extLst>
          </p:cNvPr>
          <p:cNvCxnSpPr>
            <a:cxnSpLocks/>
          </p:cNvCxnSpPr>
          <p:nvPr/>
        </p:nvCxnSpPr>
        <p:spPr>
          <a:xfrm flipV="1">
            <a:off x="5680356" y="4609843"/>
            <a:ext cx="936000"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6AEE932-CE66-5F14-12C7-3D5E41920A78}"/>
              </a:ext>
            </a:extLst>
          </p:cNvPr>
          <p:cNvCxnSpPr>
            <a:cxnSpLocks/>
          </p:cNvCxnSpPr>
          <p:nvPr/>
        </p:nvCxnSpPr>
        <p:spPr>
          <a:xfrm flipV="1">
            <a:off x="5802604" y="4761469"/>
            <a:ext cx="684000" cy="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372330-E9B8-4CAF-6A08-9021660137CB}"/>
              </a:ext>
            </a:extLst>
          </p:cNvPr>
          <p:cNvCxnSpPr>
            <a:cxnSpLocks/>
          </p:cNvCxnSpPr>
          <p:nvPr/>
        </p:nvCxnSpPr>
        <p:spPr>
          <a:xfrm flipV="1">
            <a:off x="5566484" y="4453341"/>
            <a:ext cx="1152000" cy="1004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EE8B69E-F361-51DF-126C-86147267FF20}"/>
              </a:ext>
            </a:extLst>
          </p:cNvPr>
          <p:cNvCxnSpPr>
            <a:cxnSpLocks/>
          </p:cNvCxnSpPr>
          <p:nvPr/>
        </p:nvCxnSpPr>
        <p:spPr>
          <a:xfrm flipV="1">
            <a:off x="5372228" y="3842414"/>
            <a:ext cx="1584176" cy="124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1A4E822-8981-4342-AADB-986250231A92}"/>
              </a:ext>
            </a:extLst>
          </p:cNvPr>
          <p:cNvCxnSpPr>
            <a:cxnSpLocks/>
          </p:cNvCxnSpPr>
          <p:nvPr/>
        </p:nvCxnSpPr>
        <p:spPr>
          <a:xfrm>
            <a:off x="5390148" y="3589825"/>
            <a:ext cx="1584176"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4C1C166-47E3-3A86-2D3B-744273EA7039}"/>
              </a:ext>
            </a:extLst>
          </p:cNvPr>
          <p:cNvCxnSpPr>
            <a:cxnSpLocks/>
          </p:cNvCxnSpPr>
          <p:nvPr/>
        </p:nvCxnSpPr>
        <p:spPr>
          <a:xfrm flipV="1">
            <a:off x="5516244" y="4259157"/>
            <a:ext cx="1314228" cy="1581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31AC26-CBE8-FD7D-7166-941E5F5E5673}"/>
              </a:ext>
            </a:extLst>
          </p:cNvPr>
          <p:cNvCxnSpPr>
            <a:cxnSpLocks/>
          </p:cNvCxnSpPr>
          <p:nvPr/>
        </p:nvCxnSpPr>
        <p:spPr>
          <a:xfrm>
            <a:off x="5480240" y="3157198"/>
            <a:ext cx="133214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839A03A-7F8D-F981-9740-474766CE5B1E}"/>
              </a:ext>
            </a:extLst>
          </p:cNvPr>
          <p:cNvCxnSpPr>
            <a:cxnSpLocks/>
          </p:cNvCxnSpPr>
          <p:nvPr/>
        </p:nvCxnSpPr>
        <p:spPr>
          <a:xfrm>
            <a:off x="5444236" y="3372413"/>
            <a:ext cx="1476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5C40496-091C-17F6-29A1-5D56EF435D3E}"/>
              </a:ext>
            </a:extLst>
          </p:cNvPr>
          <p:cNvSpPr txBox="1"/>
          <p:nvPr/>
        </p:nvSpPr>
        <p:spPr>
          <a:xfrm>
            <a:off x="5660260" y="3435937"/>
            <a:ext cx="1058224" cy="307777"/>
          </a:xfrm>
          <a:prstGeom prst="rect">
            <a:avLst/>
          </a:prstGeom>
          <a:solidFill>
            <a:schemeClr val="bg1"/>
          </a:solidFill>
          <a:ln>
            <a:solidFill>
              <a:schemeClr val="tx1"/>
            </a:solidFill>
          </a:ln>
        </p:spPr>
        <p:txBody>
          <a:bodyPr wrap="square" rtlCol="0">
            <a:spAutoFit/>
          </a:bodyPr>
          <a:lstStyle/>
          <a:p>
            <a:r>
              <a:rPr lang="en-US" sz="1400" dirty="0"/>
              <a:t>Overlap ?</a:t>
            </a:r>
          </a:p>
        </p:txBody>
      </p:sp>
      <p:cxnSp>
        <p:nvCxnSpPr>
          <p:cNvPr id="21" name="Straight Connector 20">
            <a:extLst>
              <a:ext uri="{FF2B5EF4-FFF2-40B4-BE49-F238E27FC236}">
                <a16:creationId xmlns:a16="http://schemas.microsoft.com/office/drawing/2014/main" id="{E7BE84AF-A0C6-2217-7510-D29EBC41E4B4}"/>
              </a:ext>
            </a:extLst>
          </p:cNvPr>
          <p:cNvCxnSpPr>
            <a:cxnSpLocks/>
          </p:cNvCxnSpPr>
          <p:nvPr/>
        </p:nvCxnSpPr>
        <p:spPr>
          <a:xfrm flipV="1">
            <a:off x="5444236" y="4041745"/>
            <a:ext cx="1476000" cy="21204"/>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7983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F04AD-7EAF-402E-CEE6-964F1F4B3B44}"/>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AAD7CB18-C58B-BE08-DA4E-D7177B83588C}"/>
              </a:ext>
            </a:extLst>
          </p:cNvPr>
          <p:cNvSpPr>
            <a:spLocks noGrp="1"/>
          </p:cNvSpPr>
          <p:nvPr>
            <p:ph type="body" sz="quarter" idx="16"/>
          </p:nvPr>
        </p:nvSpPr>
        <p:spPr>
          <a:xfrm>
            <a:off x="0" y="2500384"/>
            <a:ext cx="12192000" cy="1030130"/>
          </a:xfrm>
        </p:spPr>
        <p:txBody>
          <a:bodyPr/>
          <a:lstStyle/>
          <a:p>
            <a:r>
              <a:rPr lang="en-US" sz="3600" dirty="0"/>
              <a:t>Accessing the Overlap Analysis</a:t>
            </a:r>
          </a:p>
        </p:txBody>
      </p:sp>
      <p:sp>
        <p:nvSpPr>
          <p:cNvPr id="3" name="Slide Number Placeholder 2">
            <a:extLst>
              <a:ext uri="{FF2B5EF4-FFF2-40B4-BE49-F238E27FC236}">
                <a16:creationId xmlns:a16="http://schemas.microsoft.com/office/drawing/2014/main" id="{A846027B-7E53-3878-B188-71E3FE12D211}"/>
              </a:ext>
            </a:extLst>
          </p:cNvPr>
          <p:cNvSpPr>
            <a:spLocks noGrp="1"/>
          </p:cNvSpPr>
          <p:nvPr>
            <p:ph type="sldNum" sz="quarter" idx="11"/>
          </p:nvPr>
        </p:nvSpPr>
        <p:spPr/>
        <p:txBody>
          <a:bodyPr/>
          <a:lstStyle/>
          <a:p>
            <a:fld id="{F59CD943-D024-467A-B36E-F11E1285ED75}" type="slidenum">
              <a:rPr lang="en-GB" smtClean="0"/>
              <a:pPr/>
              <a:t>15</a:t>
            </a:fld>
            <a:endParaRPr lang="en-GB" dirty="0"/>
          </a:p>
        </p:txBody>
      </p:sp>
    </p:spTree>
    <p:extLst>
      <p:ext uri="{BB962C8B-B14F-4D97-AF65-F5344CB8AC3E}">
        <p14:creationId xmlns:p14="http://schemas.microsoft.com/office/powerpoint/2010/main" val="1195457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C39E88-8BE1-5443-46C5-FF5358FA0C3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F02CDD7-0190-AC0B-2258-663901CB1907}"/>
              </a:ext>
            </a:extLst>
          </p:cNvPr>
          <p:cNvPicPr>
            <a:picLocks noChangeAspect="1"/>
          </p:cNvPicPr>
          <p:nvPr/>
        </p:nvPicPr>
        <p:blipFill>
          <a:blip r:embed="rId2"/>
          <a:stretch>
            <a:fillRect/>
          </a:stretch>
        </p:blipFill>
        <p:spPr>
          <a:xfrm>
            <a:off x="3732456" y="2206712"/>
            <a:ext cx="4454491" cy="2468029"/>
          </a:xfrm>
          <a:prstGeom prst="rect">
            <a:avLst/>
          </a:prstGeom>
          <a:noFill/>
          <a:ln>
            <a:solidFill>
              <a:schemeClr val="tx1"/>
            </a:solidFill>
          </a:ln>
        </p:spPr>
      </p:pic>
      <p:sp>
        <p:nvSpPr>
          <p:cNvPr id="4" name="Title 3">
            <a:extLst>
              <a:ext uri="{FF2B5EF4-FFF2-40B4-BE49-F238E27FC236}">
                <a16:creationId xmlns:a16="http://schemas.microsoft.com/office/drawing/2014/main" id="{870FF4AD-B3E6-1FA4-323A-91FDA4F45583}"/>
              </a:ext>
            </a:extLst>
          </p:cNvPr>
          <p:cNvSpPr>
            <a:spLocks noGrp="1"/>
          </p:cNvSpPr>
          <p:nvPr>
            <p:ph type="title"/>
          </p:nvPr>
        </p:nvSpPr>
        <p:spPr/>
        <p:txBody>
          <a:bodyPr/>
          <a:lstStyle/>
          <a:p>
            <a:r>
              <a:rPr lang="en-US" dirty="0"/>
              <a:t>Accessing the Overlap Analysis</a:t>
            </a:r>
          </a:p>
        </p:txBody>
      </p:sp>
      <p:sp>
        <p:nvSpPr>
          <p:cNvPr id="3" name="Slide Number Placeholder 2">
            <a:extLst>
              <a:ext uri="{FF2B5EF4-FFF2-40B4-BE49-F238E27FC236}">
                <a16:creationId xmlns:a16="http://schemas.microsoft.com/office/drawing/2014/main" id="{2B7E39DC-602E-057D-8ED6-7EFE3DCFF211}"/>
              </a:ext>
            </a:extLst>
          </p:cNvPr>
          <p:cNvSpPr>
            <a:spLocks noGrp="1"/>
          </p:cNvSpPr>
          <p:nvPr>
            <p:ph type="sldNum" sz="quarter" idx="11"/>
          </p:nvPr>
        </p:nvSpPr>
        <p:spPr/>
        <p:txBody>
          <a:bodyPr/>
          <a:lstStyle/>
          <a:p>
            <a:fld id="{F59CD943-D024-467A-B36E-F11E1285ED75}" type="slidenum">
              <a:rPr lang="en-GB" smtClean="0"/>
              <a:pPr/>
              <a:t>16</a:t>
            </a:fld>
            <a:endParaRPr lang="en-GB" dirty="0"/>
          </a:p>
        </p:txBody>
      </p:sp>
      <p:sp>
        <p:nvSpPr>
          <p:cNvPr id="12" name="TextBox 11">
            <a:extLst>
              <a:ext uri="{FF2B5EF4-FFF2-40B4-BE49-F238E27FC236}">
                <a16:creationId xmlns:a16="http://schemas.microsoft.com/office/drawing/2014/main" id="{1F0AF78D-27ED-9E51-0167-7B13CF80FC36}"/>
              </a:ext>
            </a:extLst>
          </p:cNvPr>
          <p:cNvSpPr txBox="1"/>
          <p:nvPr/>
        </p:nvSpPr>
        <p:spPr>
          <a:xfrm>
            <a:off x="354841" y="1160336"/>
            <a:ext cx="11434705"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The Overlap Analysis is accessed at Alma Menu &gt; Resources &gt; Advanced Tools &gt; Overlap and Collection Analysis.</a:t>
            </a:r>
          </a:p>
        </p:txBody>
      </p:sp>
      <p:sp>
        <p:nvSpPr>
          <p:cNvPr id="8" name="Rectangle 7">
            <a:extLst>
              <a:ext uri="{FF2B5EF4-FFF2-40B4-BE49-F238E27FC236}">
                <a16:creationId xmlns:a16="http://schemas.microsoft.com/office/drawing/2014/main" id="{6BD835CC-996B-0617-6AF9-763648A8BBB7}"/>
              </a:ext>
            </a:extLst>
          </p:cNvPr>
          <p:cNvSpPr/>
          <p:nvPr/>
        </p:nvSpPr>
        <p:spPr>
          <a:xfrm>
            <a:off x="3965709" y="2598346"/>
            <a:ext cx="3575522" cy="411982"/>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904595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13104-0B04-AF34-0FEF-C4C523D042E5}"/>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8705D07C-B214-59F1-798B-4D88325C4B01}"/>
              </a:ext>
            </a:extLst>
          </p:cNvPr>
          <p:cNvPicPr>
            <a:picLocks noChangeAspect="1"/>
          </p:cNvPicPr>
          <p:nvPr/>
        </p:nvPicPr>
        <p:blipFill>
          <a:blip r:embed="rId2"/>
          <a:stretch>
            <a:fillRect/>
          </a:stretch>
        </p:blipFill>
        <p:spPr>
          <a:xfrm>
            <a:off x="3930991" y="2382588"/>
            <a:ext cx="4258954" cy="2909460"/>
          </a:xfrm>
          <a:prstGeom prst="rect">
            <a:avLst/>
          </a:prstGeom>
          <a:ln>
            <a:solidFill>
              <a:schemeClr val="tx1"/>
            </a:solidFill>
          </a:ln>
        </p:spPr>
      </p:pic>
      <p:sp>
        <p:nvSpPr>
          <p:cNvPr id="4" name="Title 3">
            <a:extLst>
              <a:ext uri="{FF2B5EF4-FFF2-40B4-BE49-F238E27FC236}">
                <a16:creationId xmlns:a16="http://schemas.microsoft.com/office/drawing/2014/main" id="{B8DAB2B4-4329-1F7B-85B7-FCB7E11ECCA6}"/>
              </a:ext>
            </a:extLst>
          </p:cNvPr>
          <p:cNvSpPr>
            <a:spLocks noGrp="1"/>
          </p:cNvSpPr>
          <p:nvPr>
            <p:ph type="title"/>
          </p:nvPr>
        </p:nvSpPr>
        <p:spPr/>
        <p:txBody>
          <a:bodyPr/>
          <a:lstStyle/>
          <a:p>
            <a:r>
              <a:rPr lang="en-US" dirty="0"/>
              <a:t>Accessing the Overlap Analysis</a:t>
            </a:r>
          </a:p>
        </p:txBody>
      </p:sp>
      <p:sp>
        <p:nvSpPr>
          <p:cNvPr id="3" name="Slide Number Placeholder 2">
            <a:extLst>
              <a:ext uri="{FF2B5EF4-FFF2-40B4-BE49-F238E27FC236}">
                <a16:creationId xmlns:a16="http://schemas.microsoft.com/office/drawing/2014/main" id="{264B2A9F-C562-C8DC-32FA-F4D85B55B489}"/>
              </a:ext>
            </a:extLst>
          </p:cNvPr>
          <p:cNvSpPr>
            <a:spLocks noGrp="1"/>
          </p:cNvSpPr>
          <p:nvPr>
            <p:ph type="sldNum" sz="quarter" idx="11"/>
          </p:nvPr>
        </p:nvSpPr>
        <p:spPr/>
        <p:txBody>
          <a:bodyPr/>
          <a:lstStyle/>
          <a:p>
            <a:fld id="{F59CD943-D024-467A-B36E-F11E1285ED75}" type="slidenum">
              <a:rPr lang="en-GB" smtClean="0"/>
              <a:pPr/>
              <a:t>17</a:t>
            </a:fld>
            <a:endParaRPr lang="en-GB" dirty="0"/>
          </a:p>
        </p:txBody>
      </p:sp>
      <p:sp>
        <p:nvSpPr>
          <p:cNvPr id="8" name="Rectangle 7">
            <a:extLst>
              <a:ext uri="{FF2B5EF4-FFF2-40B4-BE49-F238E27FC236}">
                <a16:creationId xmlns:a16="http://schemas.microsoft.com/office/drawing/2014/main" id="{35875364-A5AB-CA34-4D6B-EEDDDCA0232C}"/>
              </a:ext>
            </a:extLst>
          </p:cNvPr>
          <p:cNvSpPr/>
          <p:nvPr/>
        </p:nvSpPr>
        <p:spPr>
          <a:xfrm>
            <a:off x="4058294" y="2382588"/>
            <a:ext cx="1602768" cy="401709"/>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6" name="TextBox 5">
            <a:extLst>
              <a:ext uri="{FF2B5EF4-FFF2-40B4-BE49-F238E27FC236}">
                <a16:creationId xmlns:a16="http://schemas.microsoft.com/office/drawing/2014/main" id="{F32AD0B3-801B-1A83-B954-56EC41D3694B}"/>
              </a:ext>
            </a:extLst>
          </p:cNvPr>
          <p:cNvSpPr txBox="1"/>
          <p:nvPr/>
        </p:nvSpPr>
        <p:spPr>
          <a:xfrm>
            <a:off x="354841" y="1160336"/>
            <a:ext cx="11434705"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Click "New Analysis" and choose desired Analysis Type</a:t>
            </a:r>
          </a:p>
        </p:txBody>
      </p:sp>
    </p:spTree>
    <p:extLst>
      <p:ext uri="{BB962C8B-B14F-4D97-AF65-F5344CB8AC3E}">
        <p14:creationId xmlns:p14="http://schemas.microsoft.com/office/powerpoint/2010/main" val="1964126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3FF6B-B6A3-3ACD-A0C2-E439AE31B562}"/>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9B846F0D-B909-A456-29DB-C489EE4A1896}"/>
              </a:ext>
            </a:extLst>
          </p:cNvPr>
          <p:cNvSpPr>
            <a:spLocks noGrp="1"/>
          </p:cNvSpPr>
          <p:nvPr>
            <p:ph type="body" sz="quarter" idx="16"/>
          </p:nvPr>
        </p:nvSpPr>
        <p:spPr>
          <a:xfrm>
            <a:off x="0" y="2500384"/>
            <a:ext cx="12192000" cy="1030130"/>
          </a:xfrm>
        </p:spPr>
        <p:txBody>
          <a:bodyPr/>
          <a:lstStyle/>
          <a:p>
            <a:r>
              <a:rPr lang="en-US" sz="3000" dirty="0"/>
              <a:t>Use Case One: Compare one electronic collection in CZ to all of IZ</a:t>
            </a:r>
          </a:p>
        </p:txBody>
      </p:sp>
      <p:sp>
        <p:nvSpPr>
          <p:cNvPr id="3" name="Slide Number Placeholder 2">
            <a:extLst>
              <a:ext uri="{FF2B5EF4-FFF2-40B4-BE49-F238E27FC236}">
                <a16:creationId xmlns:a16="http://schemas.microsoft.com/office/drawing/2014/main" id="{A719D827-967E-9730-EC91-D981C010E943}"/>
              </a:ext>
            </a:extLst>
          </p:cNvPr>
          <p:cNvSpPr>
            <a:spLocks noGrp="1"/>
          </p:cNvSpPr>
          <p:nvPr>
            <p:ph type="sldNum" sz="quarter" idx="11"/>
          </p:nvPr>
        </p:nvSpPr>
        <p:spPr/>
        <p:txBody>
          <a:bodyPr/>
          <a:lstStyle/>
          <a:p>
            <a:fld id="{F59CD943-D024-467A-B36E-F11E1285ED75}" type="slidenum">
              <a:rPr lang="en-GB" smtClean="0"/>
              <a:pPr/>
              <a:t>18</a:t>
            </a:fld>
            <a:endParaRPr lang="en-GB" dirty="0"/>
          </a:p>
        </p:txBody>
      </p:sp>
    </p:spTree>
    <p:extLst>
      <p:ext uri="{BB962C8B-B14F-4D97-AF65-F5344CB8AC3E}">
        <p14:creationId xmlns:p14="http://schemas.microsoft.com/office/powerpoint/2010/main" val="3101334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F1C56-028C-EB5B-3F20-7A912177331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B6DF18B-BEE7-8858-0CFB-EDA1859B6904}"/>
              </a:ext>
            </a:extLst>
          </p:cNvPr>
          <p:cNvSpPr>
            <a:spLocks noGrp="1"/>
          </p:cNvSpPr>
          <p:nvPr>
            <p:ph type="title"/>
          </p:nvPr>
        </p:nvSpPr>
        <p:spPr/>
        <p:txBody>
          <a:bodyPr/>
          <a:lstStyle/>
          <a:p>
            <a:r>
              <a:rPr lang="en-US" sz="2800" dirty="0"/>
              <a:t>Use Case One: Compare one electronic collection in CZ to all of IZ</a:t>
            </a:r>
          </a:p>
        </p:txBody>
      </p:sp>
      <p:sp>
        <p:nvSpPr>
          <p:cNvPr id="3" name="Slide Number Placeholder 2">
            <a:extLst>
              <a:ext uri="{FF2B5EF4-FFF2-40B4-BE49-F238E27FC236}">
                <a16:creationId xmlns:a16="http://schemas.microsoft.com/office/drawing/2014/main" id="{4EB9F52E-525F-C1AD-33E2-8EE9136D78DA}"/>
              </a:ext>
            </a:extLst>
          </p:cNvPr>
          <p:cNvSpPr>
            <a:spLocks noGrp="1"/>
          </p:cNvSpPr>
          <p:nvPr>
            <p:ph type="sldNum" sz="quarter" idx="11"/>
          </p:nvPr>
        </p:nvSpPr>
        <p:spPr/>
        <p:txBody>
          <a:bodyPr/>
          <a:lstStyle/>
          <a:p>
            <a:fld id="{F59CD943-D024-467A-B36E-F11E1285ED75}" type="slidenum">
              <a:rPr lang="en-GB" smtClean="0"/>
              <a:pPr/>
              <a:t>19</a:t>
            </a:fld>
            <a:endParaRPr lang="en-GB" dirty="0"/>
          </a:p>
        </p:txBody>
      </p:sp>
      <p:sp>
        <p:nvSpPr>
          <p:cNvPr id="6" name="TextBox 5">
            <a:extLst>
              <a:ext uri="{FF2B5EF4-FFF2-40B4-BE49-F238E27FC236}">
                <a16:creationId xmlns:a16="http://schemas.microsoft.com/office/drawing/2014/main" id="{A6D78C00-8015-EB0F-C587-6AC9AD4C73C5}"/>
              </a:ext>
            </a:extLst>
          </p:cNvPr>
          <p:cNvSpPr txBox="1"/>
          <p:nvPr/>
        </p:nvSpPr>
        <p:spPr>
          <a:xfrm>
            <a:off x="378647" y="1078143"/>
            <a:ext cx="11434705"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t>In this example the institution is considering purchasing the electronic collection "Elsevier ScienceDirect eBooks </a:t>
            </a:r>
            <a:r>
              <a:rPr lang="en-US" sz="2400" dirty="0" err="1"/>
              <a:t>Referex</a:t>
            </a:r>
            <a:r>
              <a:rPr lang="en-US" sz="2400" dirty="0"/>
              <a:t> Miscellaneous" which exists in the Community Zone.</a:t>
            </a:r>
          </a:p>
          <a:p>
            <a:pPr marL="285750" indent="-285750">
              <a:buFont typeface="Arial" panose="020B0604020202020204" pitchFamily="34" charset="0"/>
              <a:buChar char="•"/>
            </a:pPr>
            <a:r>
              <a:rPr lang="en-US" sz="2400" dirty="0"/>
              <a:t>As part of the institution’s considerations, they want to know how many titles in this electronic collection</a:t>
            </a:r>
          </a:p>
          <a:p>
            <a:pPr marL="457200" indent="-457200">
              <a:buFont typeface="+mj-lt"/>
              <a:buAutoNum type="alphaUcPeriod"/>
            </a:pPr>
            <a:r>
              <a:rPr lang="en-US" sz="2400" dirty="0"/>
              <a:t>Already exist in the institution</a:t>
            </a:r>
          </a:p>
          <a:p>
            <a:pPr marL="457200" indent="-457200">
              <a:buFont typeface="+mj-lt"/>
              <a:buAutoNum type="alphaUcPeriod"/>
            </a:pPr>
            <a:r>
              <a:rPr lang="en-US" sz="2400" dirty="0"/>
              <a:t>Are unique (do not exist already in the institution)</a:t>
            </a:r>
          </a:p>
        </p:txBody>
      </p:sp>
    </p:spTree>
    <p:extLst>
      <p:ext uri="{BB962C8B-B14F-4D97-AF65-F5344CB8AC3E}">
        <p14:creationId xmlns:p14="http://schemas.microsoft.com/office/powerpoint/2010/main" val="76099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F59CD943-D024-467A-B36E-F11E1285ED75}" type="slidenum">
              <a:rPr lang="en-GB" smtClean="0"/>
              <a:pPr/>
              <a:t>2</a:t>
            </a:fld>
            <a:endParaRPr lang="en-GB" dirty="0"/>
          </a:p>
        </p:txBody>
      </p:sp>
      <p:sp>
        <p:nvSpPr>
          <p:cNvPr id="5" name="Text Placeholder 4"/>
          <p:cNvSpPr>
            <a:spLocks noGrp="1"/>
          </p:cNvSpPr>
          <p:nvPr>
            <p:ph type="body" sz="quarter" idx="18"/>
          </p:nvPr>
        </p:nvSpPr>
        <p:spPr>
          <a:xfrm>
            <a:off x="4456449" y="1474877"/>
            <a:ext cx="7521969" cy="4491583"/>
          </a:xfrm>
        </p:spPr>
        <p:txBody>
          <a:bodyPr/>
          <a:lstStyle/>
          <a:p>
            <a:r>
              <a:rPr lang="en-NL" dirty="0"/>
              <a:t>Introduction</a:t>
            </a:r>
            <a:endParaRPr lang="en-US" dirty="0"/>
          </a:p>
          <a:p>
            <a:r>
              <a:rPr lang="en-US" dirty="0"/>
              <a:t>Use Cases</a:t>
            </a:r>
          </a:p>
          <a:p>
            <a:pPr marL="182880" indent="-182880" algn="l" rtl="0" eaLnBrk="1" latinLnBrk="0" hangingPunct="1">
              <a:spcBef>
                <a:spcPts val="900"/>
              </a:spcBef>
              <a:buClrTx/>
              <a:buSzPts val="1600"/>
              <a:buFont typeface="Arial" panose="020B0604020202020204" pitchFamily="34" charset="0"/>
              <a:buChar char="•"/>
            </a:pPr>
            <a:r>
              <a:rPr lang="en-US" kern="1200" dirty="0">
                <a:solidFill>
                  <a:srgbClr val="000000"/>
                </a:solidFill>
                <a:effectLst/>
                <a:ea typeface="+mn-ea"/>
                <a:cs typeface="+mn-cs"/>
              </a:rPr>
              <a:t>Accessing the Overlap Analysis</a:t>
            </a:r>
            <a:endParaRPr lang="en-US" dirty="0">
              <a:effectLst/>
            </a:endParaRPr>
          </a:p>
          <a:p>
            <a:r>
              <a:rPr lang="en-US" dirty="0"/>
              <a:t>Use Case One: </a:t>
            </a:r>
            <a:br>
              <a:rPr lang="en-US" dirty="0"/>
            </a:br>
            <a:r>
              <a:rPr lang="en-US" dirty="0"/>
              <a:t>Compare one electronic collection in CZ to all of IZ</a:t>
            </a:r>
          </a:p>
          <a:p>
            <a:r>
              <a:rPr lang="en-US" dirty="0"/>
              <a:t>Use Case Two: </a:t>
            </a:r>
            <a:br>
              <a:rPr lang="en-US" dirty="0"/>
            </a:br>
            <a:r>
              <a:rPr lang="en-US" dirty="0"/>
              <a:t>Compare one electronic collection in IZ to all of IZ</a:t>
            </a:r>
          </a:p>
          <a:p>
            <a:r>
              <a:rPr lang="en-US" dirty="0"/>
              <a:t>Use Case Three: </a:t>
            </a:r>
            <a:br>
              <a:rPr lang="en-US" dirty="0"/>
            </a:br>
            <a:r>
              <a:rPr lang="en-US" dirty="0"/>
              <a:t>A comparison of a list of titles to all of the IZ</a:t>
            </a:r>
          </a:p>
        </p:txBody>
      </p:sp>
      <p:sp>
        <p:nvSpPr>
          <p:cNvPr id="6" name="Text Placeholder 5"/>
          <p:cNvSpPr>
            <a:spLocks noGrp="1"/>
          </p:cNvSpPr>
          <p:nvPr>
            <p:ph type="body" sz="quarter" idx="19"/>
          </p:nvPr>
        </p:nvSpPr>
        <p:spPr/>
        <p:txBody>
          <a:bodyPr/>
          <a:lstStyle/>
          <a:p>
            <a:r>
              <a:rPr lang="en-US" dirty="0"/>
              <a:t>Agenda</a:t>
            </a:r>
          </a:p>
        </p:txBody>
      </p:sp>
    </p:spTree>
    <p:extLst>
      <p:ext uri="{BB962C8B-B14F-4D97-AF65-F5344CB8AC3E}">
        <p14:creationId xmlns:p14="http://schemas.microsoft.com/office/powerpoint/2010/main" val="2711077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B1F7D-A6BE-1CB5-76E3-4EE86029DE5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4A97A43-0A2B-41D2-EC62-CE5A3BFE0674}"/>
              </a:ext>
            </a:extLst>
          </p:cNvPr>
          <p:cNvPicPr>
            <a:picLocks noChangeAspect="1"/>
          </p:cNvPicPr>
          <p:nvPr/>
        </p:nvPicPr>
        <p:blipFill>
          <a:blip r:embed="rId2"/>
          <a:stretch>
            <a:fillRect/>
          </a:stretch>
        </p:blipFill>
        <p:spPr>
          <a:xfrm>
            <a:off x="4319587" y="2247900"/>
            <a:ext cx="3552825" cy="2362200"/>
          </a:xfrm>
          <a:prstGeom prst="rect">
            <a:avLst/>
          </a:prstGeom>
          <a:ln>
            <a:solidFill>
              <a:schemeClr val="tx1"/>
            </a:solidFill>
          </a:ln>
        </p:spPr>
      </p:pic>
      <p:sp>
        <p:nvSpPr>
          <p:cNvPr id="4" name="Title 3">
            <a:extLst>
              <a:ext uri="{FF2B5EF4-FFF2-40B4-BE49-F238E27FC236}">
                <a16:creationId xmlns:a16="http://schemas.microsoft.com/office/drawing/2014/main" id="{F0DCC259-C481-3344-2D19-2BD0D8A41B07}"/>
              </a:ext>
            </a:extLst>
          </p:cNvPr>
          <p:cNvSpPr>
            <a:spLocks noGrp="1"/>
          </p:cNvSpPr>
          <p:nvPr>
            <p:ph type="title"/>
          </p:nvPr>
        </p:nvSpPr>
        <p:spPr/>
        <p:txBody>
          <a:bodyPr/>
          <a:lstStyle/>
          <a:p>
            <a:r>
              <a:rPr lang="en-US" sz="2800" dirty="0"/>
              <a:t>Use Case One: Compare one electronic collection in CZ to all of IZ</a:t>
            </a:r>
          </a:p>
        </p:txBody>
      </p:sp>
      <p:sp>
        <p:nvSpPr>
          <p:cNvPr id="3" name="Slide Number Placeholder 2">
            <a:extLst>
              <a:ext uri="{FF2B5EF4-FFF2-40B4-BE49-F238E27FC236}">
                <a16:creationId xmlns:a16="http://schemas.microsoft.com/office/drawing/2014/main" id="{CDA0871C-220F-3271-BB9A-9459E75E1293}"/>
              </a:ext>
            </a:extLst>
          </p:cNvPr>
          <p:cNvSpPr>
            <a:spLocks noGrp="1"/>
          </p:cNvSpPr>
          <p:nvPr>
            <p:ph type="sldNum" sz="quarter" idx="11"/>
          </p:nvPr>
        </p:nvSpPr>
        <p:spPr/>
        <p:txBody>
          <a:bodyPr/>
          <a:lstStyle/>
          <a:p>
            <a:fld id="{F59CD943-D024-467A-B36E-F11E1285ED75}" type="slidenum">
              <a:rPr lang="en-GB" smtClean="0"/>
              <a:pPr/>
              <a:t>20</a:t>
            </a:fld>
            <a:endParaRPr lang="en-GB" dirty="0"/>
          </a:p>
        </p:txBody>
      </p:sp>
      <p:sp>
        <p:nvSpPr>
          <p:cNvPr id="6" name="TextBox 5">
            <a:extLst>
              <a:ext uri="{FF2B5EF4-FFF2-40B4-BE49-F238E27FC236}">
                <a16:creationId xmlns:a16="http://schemas.microsoft.com/office/drawing/2014/main" id="{B8485F33-8C7C-AA1D-79BE-77007CF92F2F}"/>
              </a:ext>
            </a:extLst>
          </p:cNvPr>
          <p:cNvSpPr txBox="1"/>
          <p:nvPr/>
        </p:nvSpPr>
        <p:spPr>
          <a:xfrm>
            <a:off x="378647" y="1078143"/>
            <a:ext cx="11434705"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Choose "Compare Collections"</a:t>
            </a:r>
          </a:p>
        </p:txBody>
      </p:sp>
      <p:sp>
        <p:nvSpPr>
          <p:cNvPr id="8" name="Rectangle 7">
            <a:extLst>
              <a:ext uri="{FF2B5EF4-FFF2-40B4-BE49-F238E27FC236}">
                <a16:creationId xmlns:a16="http://schemas.microsoft.com/office/drawing/2014/main" id="{BEA411EE-DFB7-5806-9F75-F2CA22A3046E}"/>
              </a:ext>
            </a:extLst>
          </p:cNvPr>
          <p:cNvSpPr/>
          <p:nvPr/>
        </p:nvSpPr>
        <p:spPr>
          <a:xfrm>
            <a:off x="4510356" y="2875564"/>
            <a:ext cx="3041150" cy="771762"/>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1217526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825A4-884B-45A1-14B3-676FA9C9DF14}"/>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75E44D71-4080-CFA9-71EB-350E4B9E8FB2}"/>
              </a:ext>
            </a:extLst>
          </p:cNvPr>
          <p:cNvPicPr>
            <a:picLocks noChangeAspect="1"/>
          </p:cNvPicPr>
          <p:nvPr/>
        </p:nvPicPr>
        <p:blipFill>
          <a:blip r:embed="rId2"/>
          <a:stretch>
            <a:fillRect/>
          </a:stretch>
        </p:blipFill>
        <p:spPr>
          <a:xfrm>
            <a:off x="2438400" y="2614344"/>
            <a:ext cx="7315200" cy="1752600"/>
          </a:xfrm>
          <a:prstGeom prst="rect">
            <a:avLst/>
          </a:prstGeom>
          <a:ln>
            <a:solidFill>
              <a:schemeClr val="tx1"/>
            </a:solidFill>
          </a:ln>
        </p:spPr>
      </p:pic>
      <p:sp>
        <p:nvSpPr>
          <p:cNvPr id="4" name="Title 3">
            <a:extLst>
              <a:ext uri="{FF2B5EF4-FFF2-40B4-BE49-F238E27FC236}">
                <a16:creationId xmlns:a16="http://schemas.microsoft.com/office/drawing/2014/main" id="{73FBDE4E-D92C-0D63-7C8F-658562ADDDD6}"/>
              </a:ext>
            </a:extLst>
          </p:cNvPr>
          <p:cNvSpPr>
            <a:spLocks noGrp="1"/>
          </p:cNvSpPr>
          <p:nvPr>
            <p:ph type="title"/>
          </p:nvPr>
        </p:nvSpPr>
        <p:spPr/>
        <p:txBody>
          <a:bodyPr/>
          <a:lstStyle/>
          <a:p>
            <a:r>
              <a:rPr lang="en-US" sz="2800" dirty="0"/>
              <a:t>Use Case One: Compare one electronic collection in CZ to all of IZ</a:t>
            </a:r>
          </a:p>
        </p:txBody>
      </p:sp>
      <p:sp>
        <p:nvSpPr>
          <p:cNvPr id="3" name="Slide Number Placeholder 2">
            <a:extLst>
              <a:ext uri="{FF2B5EF4-FFF2-40B4-BE49-F238E27FC236}">
                <a16:creationId xmlns:a16="http://schemas.microsoft.com/office/drawing/2014/main" id="{3F332FE8-C561-0DBC-3928-58974F25C503}"/>
              </a:ext>
            </a:extLst>
          </p:cNvPr>
          <p:cNvSpPr>
            <a:spLocks noGrp="1"/>
          </p:cNvSpPr>
          <p:nvPr>
            <p:ph type="sldNum" sz="quarter" idx="11"/>
          </p:nvPr>
        </p:nvSpPr>
        <p:spPr/>
        <p:txBody>
          <a:bodyPr/>
          <a:lstStyle/>
          <a:p>
            <a:fld id="{F59CD943-D024-467A-B36E-F11E1285ED75}" type="slidenum">
              <a:rPr lang="en-GB" smtClean="0"/>
              <a:pPr/>
              <a:t>21</a:t>
            </a:fld>
            <a:endParaRPr lang="en-GB" dirty="0"/>
          </a:p>
        </p:txBody>
      </p:sp>
      <p:sp>
        <p:nvSpPr>
          <p:cNvPr id="6" name="TextBox 5">
            <a:extLst>
              <a:ext uri="{FF2B5EF4-FFF2-40B4-BE49-F238E27FC236}">
                <a16:creationId xmlns:a16="http://schemas.microsoft.com/office/drawing/2014/main" id="{F1AC0C82-778E-CABC-8E57-7945B1AADA87}"/>
              </a:ext>
            </a:extLst>
          </p:cNvPr>
          <p:cNvSpPr txBox="1"/>
          <p:nvPr/>
        </p:nvSpPr>
        <p:spPr>
          <a:xfrm>
            <a:off x="378647" y="1078143"/>
            <a:ext cx="11434705"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t>Give the analysis a name and description.</a:t>
            </a:r>
          </a:p>
          <a:p>
            <a:pPr marL="285750" indent="-285750">
              <a:buFont typeface="Arial" panose="020B0604020202020204" pitchFamily="34" charset="0"/>
              <a:buChar char="•"/>
            </a:pPr>
            <a:r>
              <a:rPr lang="en-US" sz="2400" dirty="0"/>
              <a:t>We have given description “Compare Elsevier ScienceDirect eBooks </a:t>
            </a:r>
            <a:r>
              <a:rPr lang="en-US" sz="2400" dirty="0" err="1"/>
              <a:t>Referex</a:t>
            </a:r>
            <a:r>
              <a:rPr lang="en-US" sz="2400" dirty="0"/>
              <a:t> Miscellaneous in CZ with all of IZ”</a:t>
            </a:r>
          </a:p>
        </p:txBody>
      </p:sp>
      <p:sp>
        <p:nvSpPr>
          <p:cNvPr id="8" name="Rectangle 7">
            <a:extLst>
              <a:ext uri="{FF2B5EF4-FFF2-40B4-BE49-F238E27FC236}">
                <a16:creationId xmlns:a16="http://schemas.microsoft.com/office/drawing/2014/main" id="{D56DB151-252E-5F8B-CAA1-F170C696FC53}"/>
              </a:ext>
            </a:extLst>
          </p:cNvPr>
          <p:cNvSpPr/>
          <p:nvPr/>
        </p:nvSpPr>
        <p:spPr>
          <a:xfrm>
            <a:off x="4360631" y="3017220"/>
            <a:ext cx="5255981" cy="45287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1664229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ABB93-7EE5-BCC5-0939-ACCC1317A84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D30C8FA-54E4-6F03-DE3D-175C1C941109}"/>
              </a:ext>
            </a:extLst>
          </p:cNvPr>
          <p:cNvPicPr>
            <a:picLocks noChangeAspect="1"/>
          </p:cNvPicPr>
          <p:nvPr/>
        </p:nvPicPr>
        <p:blipFill>
          <a:blip r:embed="rId2"/>
          <a:stretch>
            <a:fillRect/>
          </a:stretch>
        </p:blipFill>
        <p:spPr>
          <a:xfrm>
            <a:off x="3333750" y="2076450"/>
            <a:ext cx="5524500" cy="2705100"/>
          </a:xfrm>
          <a:prstGeom prst="rect">
            <a:avLst/>
          </a:prstGeom>
          <a:ln>
            <a:solidFill>
              <a:schemeClr val="tx1"/>
            </a:solidFill>
          </a:ln>
        </p:spPr>
      </p:pic>
      <p:sp>
        <p:nvSpPr>
          <p:cNvPr id="4" name="Title 3">
            <a:extLst>
              <a:ext uri="{FF2B5EF4-FFF2-40B4-BE49-F238E27FC236}">
                <a16:creationId xmlns:a16="http://schemas.microsoft.com/office/drawing/2014/main" id="{95573120-ABCE-12B2-FB34-FA7AAAD438C4}"/>
              </a:ext>
            </a:extLst>
          </p:cNvPr>
          <p:cNvSpPr>
            <a:spLocks noGrp="1"/>
          </p:cNvSpPr>
          <p:nvPr>
            <p:ph type="title"/>
          </p:nvPr>
        </p:nvSpPr>
        <p:spPr/>
        <p:txBody>
          <a:bodyPr/>
          <a:lstStyle/>
          <a:p>
            <a:r>
              <a:rPr lang="en-US" sz="2800" dirty="0"/>
              <a:t>Use Case One: Compare one electronic collection in CZ to all of IZ</a:t>
            </a:r>
          </a:p>
        </p:txBody>
      </p:sp>
      <p:sp>
        <p:nvSpPr>
          <p:cNvPr id="3" name="Slide Number Placeholder 2">
            <a:extLst>
              <a:ext uri="{FF2B5EF4-FFF2-40B4-BE49-F238E27FC236}">
                <a16:creationId xmlns:a16="http://schemas.microsoft.com/office/drawing/2014/main" id="{D509B2F9-3698-0268-1D91-983D7E9C0325}"/>
              </a:ext>
            </a:extLst>
          </p:cNvPr>
          <p:cNvSpPr>
            <a:spLocks noGrp="1"/>
          </p:cNvSpPr>
          <p:nvPr>
            <p:ph type="sldNum" sz="quarter" idx="11"/>
          </p:nvPr>
        </p:nvSpPr>
        <p:spPr/>
        <p:txBody>
          <a:bodyPr/>
          <a:lstStyle/>
          <a:p>
            <a:fld id="{F59CD943-D024-467A-B36E-F11E1285ED75}" type="slidenum">
              <a:rPr lang="en-GB" smtClean="0"/>
              <a:pPr/>
              <a:t>22</a:t>
            </a:fld>
            <a:endParaRPr lang="en-GB" dirty="0"/>
          </a:p>
        </p:txBody>
      </p:sp>
      <p:sp>
        <p:nvSpPr>
          <p:cNvPr id="6" name="TextBox 5">
            <a:extLst>
              <a:ext uri="{FF2B5EF4-FFF2-40B4-BE49-F238E27FC236}">
                <a16:creationId xmlns:a16="http://schemas.microsoft.com/office/drawing/2014/main" id="{BACB7505-E8FC-85AB-0B23-517A0BEBA0DE}"/>
              </a:ext>
            </a:extLst>
          </p:cNvPr>
          <p:cNvSpPr txBox="1"/>
          <p:nvPr/>
        </p:nvSpPr>
        <p:spPr>
          <a:xfrm>
            <a:off x="378647" y="1078143"/>
            <a:ext cx="11434705"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Choose the collection (source) for which you want to evaluate overlap</a:t>
            </a:r>
          </a:p>
        </p:txBody>
      </p:sp>
      <p:sp>
        <p:nvSpPr>
          <p:cNvPr id="9" name="Rectangle 8">
            <a:extLst>
              <a:ext uri="{FF2B5EF4-FFF2-40B4-BE49-F238E27FC236}">
                <a16:creationId xmlns:a16="http://schemas.microsoft.com/office/drawing/2014/main" id="{36506DE6-CABE-9BE3-072F-816AA634BC72}"/>
              </a:ext>
            </a:extLst>
          </p:cNvPr>
          <p:cNvSpPr/>
          <p:nvPr/>
        </p:nvSpPr>
        <p:spPr>
          <a:xfrm>
            <a:off x="3407076" y="2676713"/>
            <a:ext cx="363540" cy="313067"/>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3414627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F3BF52-4427-3BCE-4B58-3A1A7956888E}"/>
            </a:ext>
          </a:extLst>
        </p:cNvPr>
        <p:cNvGrpSpPr/>
        <p:nvPr/>
      </p:nvGrpSpPr>
      <p:grpSpPr>
        <a:xfrm>
          <a:off x="0" y="0"/>
          <a:ext cx="0" cy="0"/>
          <a:chOff x="0" y="0"/>
          <a:chExt cx="0" cy="0"/>
        </a:xfrm>
      </p:grpSpPr>
      <p:pic>
        <p:nvPicPr>
          <p:cNvPr id="22" name="Picture 21">
            <a:extLst>
              <a:ext uri="{FF2B5EF4-FFF2-40B4-BE49-F238E27FC236}">
                <a16:creationId xmlns:a16="http://schemas.microsoft.com/office/drawing/2014/main" id="{82BE7FBD-7744-5501-4F1F-A78A324960F4}"/>
              </a:ext>
            </a:extLst>
          </p:cNvPr>
          <p:cNvPicPr>
            <a:picLocks noChangeAspect="1"/>
          </p:cNvPicPr>
          <p:nvPr/>
        </p:nvPicPr>
        <p:blipFill>
          <a:blip r:embed="rId2"/>
          <a:stretch>
            <a:fillRect/>
          </a:stretch>
        </p:blipFill>
        <p:spPr>
          <a:xfrm>
            <a:off x="0" y="1574572"/>
            <a:ext cx="12192000" cy="4345843"/>
          </a:xfrm>
          <a:prstGeom prst="rect">
            <a:avLst/>
          </a:prstGeom>
          <a:ln>
            <a:solidFill>
              <a:schemeClr val="tx1"/>
            </a:solidFill>
          </a:ln>
        </p:spPr>
      </p:pic>
      <p:sp>
        <p:nvSpPr>
          <p:cNvPr id="4" name="Title 3">
            <a:extLst>
              <a:ext uri="{FF2B5EF4-FFF2-40B4-BE49-F238E27FC236}">
                <a16:creationId xmlns:a16="http://schemas.microsoft.com/office/drawing/2014/main" id="{5875C0B8-0F0C-D6DA-F415-8F5B71EEE3CC}"/>
              </a:ext>
            </a:extLst>
          </p:cNvPr>
          <p:cNvSpPr>
            <a:spLocks noGrp="1"/>
          </p:cNvSpPr>
          <p:nvPr>
            <p:ph type="title"/>
          </p:nvPr>
        </p:nvSpPr>
        <p:spPr/>
        <p:txBody>
          <a:bodyPr/>
          <a:lstStyle/>
          <a:p>
            <a:r>
              <a:rPr lang="en-US" sz="2800" dirty="0"/>
              <a:t>Use Case One: Compare one electronic collection in CZ to all of IZ</a:t>
            </a:r>
          </a:p>
        </p:txBody>
      </p:sp>
      <p:sp>
        <p:nvSpPr>
          <p:cNvPr id="3" name="Slide Number Placeholder 2">
            <a:extLst>
              <a:ext uri="{FF2B5EF4-FFF2-40B4-BE49-F238E27FC236}">
                <a16:creationId xmlns:a16="http://schemas.microsoft.com/office/drawing/2014/main" id="{96A4AEAD-1D09-20F5-1769-350A025F8D47}"/>
              </a:ext>
            </a:extLst>
          </p:cNvPr>
          <p:cNvSpPr>
            <a:spLocks noGrp="1"/>
          </p:cNvSpPr>
          <p:nvPr>
            <p:ph type="sldNum" sz="quarter" idx="11"/>
          </p:nvPr>
        </p:nvSpPr>
        <p:spPr/>
        <p:txBody>
          <a:bodyPr/>
          <a:lstStyle/>
          <a:p>
            <a:fld id="{F59CD943-D024-467A-B36E-F11E1285ED75}" type="slidenum">
              <a:rPr lang="en-GB" smtClean="0"/>
              <a:pPr/>
              <a:t>23</a:t>
            </a:fld>
            <a:endParaRPr lang="en-GB" dirty="0"/>
          </a:p>
        </p:txBody>
      </p:sp>
      <p:sp>
        <p:nvSpPr>
          <p:cNvPr id="6" name="TextBox 5">
            <a:extLst>
              <a:ext uri="{FF2B5EF4-FFF2-40B4-BE49-F238E27FC236}">
                <a16:creationId xmlns:a16="http://schemas.microsoft.com/office/drawing/2014/main" id="{A0F3471C-9A43-7E7E-8C8C-E27C6C3EC3EE}"/>
              </a:ext>
            </a:extLst>
          </p:cNvPr>
          <p:cNvSpPr txBox="1"/>
          <p:nvPr/>
        </p:nvSpPr>
        <p:spPr>
          <a:xfrm>
            <a:off x="378647" y="1078143"/>
            <a:ext cx="11434705"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Search for and select the desired collection</a:t>
            </a:r>
          </a:p>
        </p:txBody>
      </p:sp>
      <p:sp>
        <p:nvSpPr>
          <p:cNvPr id="9" name="Rectangle 8">
            <a:extLst>
              <a:ext uri="{FF2B5EF4-FFF2-40B4-BE49-F238E27FC236}">
                <a16:creationId xmlns:a16="http://schemas.microsoft.com/office/drawing/2014/main" id="{C95B3B77-3266-CB9D-9E87-2B3087C7B371}"/>
              </a:ext>
            </a:extLst>
          </p:cNvPr>
          <p:cNvSpPr/>
          <p:nvPr/>
        </p:nvSpPr>
        <p:spPr>
          <a:xfrm>
            <a:off x="7896882" y="1649015"/>
            <a:ext cx="363540" cy="313067"/>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8" name="TextBox 7">
            <a:extLst>
              <a:ext uri="{FF2B5EF4-FFF2-40B4-BE49-F238E27FC236}">
                <a16:creationId xmlns:a16="http://schemas.microsoft.com/office/drawing/2014/main" id="{814BE41E-4418-ED47-6D9C-18CFCC45FD3A}"/>
              </a:ext>
            </a:extLst>
          </p:cNvPr>
          <p:cNvSpPr txBox="1"/>
          <p:nvPr/>
        </p:nvSpPr>
        <p:spPr>
          <a:xfrm>
            <a:off x="8207078" y="3292573"/>
            <a:ext cx="1982913" cy="595902"/>
          </a:xfrm>
          <a:prstGeom prst="rect">
            <a:avLst/>
          </a:prstGeom>
          <a:solidFill>
            <a:srgbClr val="FFFF00"/>
          </a:solidFill>
          <a:ln>
            <a:solidFill>
              <a:schemeClr val="accent2"/>
            </a:solidFill>
          </a:ln>
        </p:spPr>
        <p:txBody>
          <a:bodyPr wrap="square" rtlCol="0">
            <a:noAutofit/>
          </a:bodyPr>
          <a:lstStyle/>
          <a:p>
            <a:pPr algn="l"/>
            <a:r>
              <a:rPr lang="en-US" dirty="0"/>
              <a:t>We are searching the CZ</a:t>
            </a:r>
          </a:p>
        </p:txBody>
      </p:sp>
      <p:cxnSp>
        <p:nvCxnSpPr>
          <p:cNvPr id="11" name="Straight Arrow Connector 10">
            <a:extLst>
              <a:ext uri="{FF2B5EF4-FFF2-40B4-BE49-F238E27FC236}">
                <a16:creationId xmlns:a16="http://schemas.microsoft.com/office/drawing/2014/main" id="{12176F0A-732D-57E4-9531-9E9C22E5EF8C}"/>
              </a:ext>
            </a:extLst>
          </p:cNvPr>
          <p:cNvCxnSpPr/>
          <p:nvPr/>
        </p:nvCxnSpPr>
        <p:spPr>
          <a:xfrm flipH="1" flipV="1">
            <a:off x="8078652" y="1967207"/>
            <a:ext cx="1119883" cy="132536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A1A178F-A18A-DC33-41AD-93A9984CD1E3}"/>
              </a:ext>
            </a:extLst>
          </p:cNvPr>
          <p:cNvSpPr/>
          <p:nvPr/>
        </p:nvSpPr>
        <p:spPr>
          <a:xfrm>
            <a:off x="11783844" y="3062655"/>
            <a:ext cx="408156" cy="36634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4" name="TextBox 13">
            <a:extLst>
              <a:ext uri="{FF2B5EF4-FFF2-40B4-BE49-F238E27FC236}">
                <a16:creationId xmlns:a16="http://schemas.microsoft.com/office/drawing/2014/main" id="{D7B37B05-7308-BA5B-79D5-1050D4B386CB}"/>
              </a:ext>
            </a:extLst>
          </p:cNvPr>
          <p:cNvSpPr txBox="1"/>
          <p:nvPr/>
        </p:nvSpPr>
        <p:spPr>
          <a:xfrm>
            <a:off x="10613204" y="1842598"/>
            <a:ext cx="869442" cy="366346"/>
          </a:xfrm>
          <a:prstGeom prst="rect">
            <a:avLst/>
          </a:prstGeom>
          <a:solidFill>
            <a:srgbClr val="FFFF00"/>
          </a:solidFill>
          <a:ln>
            <a:solidFill>
              <a:schemeClr val="accent2"/>
            </a:solidFill>
          </a:ln>
        </p:spPr>
        <p:txBody>
          <a:bodyPr wrap="square" rtlCol="0">
            <a:noAutofit/>
          </a:bodyPr>
          <a:lstStyle/>
          <a:p>
            <a:pPr algn="l"/>
            <a:r>
              <a:rPr lang="en-US" dirty="0"/>
              <a:t>Select</a:t>
            </a:r>
          </a:p>
        </p:txBody>
      </p:sp>
      <p:cxnSp>
        <p:nvCxnSpPr>
          <p:cNvPr id="15" name="Straight Arrow Connector 14">
            <a:extLst>
              <a:ext uri="{FF2B5EF4-FFF2-40B4-BE49-F238E27FC236}">
                <a16:creationId xmlns:a16="http://schemas.microsoft.com/office/drawing/2014/main" id="{65F905B9-3926-6D93-B058-E9526C166FC0}"/>
              </a:ext>
            </a:extLst>
          </p:cNvPr>
          <p:cNvCxnSpPr>
            <a:cxnSpLocks/>
          </p:cNvCxnSpPr>
          <p:nvPr/>
        </p:nvCxnSpPr>
        <p:spPr>
          <a:xfrm>
            <a:off x="11363218" y="2208944"/>
            <a:ext cx="505825" cy="85371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E7685A94-2B59-7C2E-37A5-5935D25396C3}"/>
              </a:ext>
            </a:extLst>
          </p:cNvPr>
          <p:cNvSpPr/>
          <p:nvPr/>
        </p:nvSpPr>
        <p:spPr>
          <a:xfrm>
            <a:off x="3811712" y="1587656"/>
            <a:ext cx="3275484" cy="46166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8" name="TextBox 17">
            <a:extLst>
              <a:ext uri="{FF2B5EF4-FFF2-40B4-BE49-F238E27FC236}">
                <a16:creationId xmlns:a16="http://schemas.microsoft.com/office/drawing/2014/main" id="{5BBA5A77-38A3-3DB6-3DD7-0EA671378D97}"/>
              </a:ext>
            </a:extLst>
          </p:cNvPr>
          <p:cNvSpPr txBox="1"/>
          <p:nvPr/>
        </p:nvSpPr>
        <p:spPr>
          <a:xfrm>
            <a:off x="234332" y="5157975"/>
            <a:ext cx="5529470" cy="621882"/>
          </a:xfrm>
          <a:prstGeom prst="rect">
            <a:avLst/>
          </a:prstGeom>
          <a:solidFill>
            <a:srgbClr val="FFFF00"/>
          </a:solidFill>
          <a:ln>
            <a:solidFill>
              <a:schemeClr val="accent2"/>
            </a:solidFill>
          </a:ln>
        </p:spPr>
        <p:txBody>
          <a:bodyPr wrap="square" rtlCol="0">
            <a:noAutofit/>
          </a:bodyPr>
          <a:lstStyle/>
          <a:p>
            <a:pPr algn="l"/>
            <a:r>
              <a:rPr lang="en-US" dirty="0"/>
              <a:t>Searching the CZ for electronic collection “</a:t>
            </a:r>
            <a:r>
              <a:rPr lang="en-US" sz="1800" kern="1200" dirty="0">
                <a:solidFill>
                  <a:srgbClr val="000000"/>
                </a:solidFill>
                <a:effectLst/>
                <a:latin typeface="Avenir Next LT Pro" panose="020B0504020202020204" pitchFamily="34" charset="0"/>
                <a:ea typeface="+mn-ea"/>
                <a:cs typeface="+mn-cs"/>
              </a:rPr>
              <a:t>Elsevier ScienceDirect eBooks </a:t>
            </a:r>
            <a:r>
              <a:rPr lang="en-US" sz="1800" kern="1200" dirty="0" err="1">
                <a:solidFill>
                  <a:srgbClr val="000000"/>
                </a:solidFill>
                <a:effectLst/>
                <a:latin typeface="Avenir Next LT Pro" panose="020B0504020202020204" pitchFamily="34" charset="0"/>
                <a:ea typeface="+mn-ea"/>
                <a:cs typeface="+mn-cs"/>
              </a:rPr>
              <a:t>Referex</a:t>
            </a:r>
            <a:r>
              <a:rPr lang="en-US" sz="1800" kern="1200" dirty="0">
                <a:solidFill>
                  <a:srgbClr val="000000"/>
                </a:solidFill>
                <a:effectLst/>
                <a:latin typeface="Avenir Next LT Pro" panose="020B0504020202020204" pitchFamily="34" charset="0"/>
                <a:ea typeface="+mn-ea"/>
                <a:cs typeface="+mn-cs"/>
              </a:rPr>
              <a:t> Miscellaneous”</a:t>
            </a:r>
            <a:endParaRPr lang="en-US" dirty="0"/>
          </a:p>
        </p:txBody>
      </p:sp>
      <p:cxnSp>
        <p:nvCxnSpPr>
          <p:cNvPr id="19" name="Straight Arrow Connector 18">
            <a:extLst>
              <a:ext uri="{FF2B5EF4-FFF2-40B4-BE49-F238E27FC236}">
                <a16:creationId xmlns:a16="http://schemas.microsoft.com/office/drawing/2014/main" id="{F1958564-52C4-B35D-47D4-FAD4160FE750}"/>
              </a:ext>
            </a:extLst>
          </p:cNvPr>
          <p:cNvCxnSpPr>
            <a:cxnSpLocks/>
          </p:cNvCxnSpPr>
          <p:nvPr/>
        </p:nvCxnSpPr>
        <p:spPr>
          <a:xfrm flipV="1">
            <a:off x="863029" y="2047450"/>
            <a:ext cx="2948683" cy="31105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9199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3507C-DAEF-24AC-EF44-6DDC00F37823}"/>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4C6C2351-4C59-D7FA-738B-58D342F6BF37}"/>
              </a:ext>
            </a:extLst>
          </p:cNvPr>
          <p:cNvPicPr>
            <a:picLocks noChangeAspect="1"/>
          </p:cNvPicPr>
          <p:nvPr/>
        </p:nvPicPr>
        <p:blipFill>
          <a:blip r:embed="rId2"/>
          <a:stretch>
            <a:fillRect/>
          </a:stretch>
        </p:blipFill>
        <p:spPr>
          <a:xfrm>
            <a:off x="542925" y="2024062"/>
            <a:ext cx="11106150" cy="2809875"/>
          </a:xfrm>
          <a:prstGeom prst="rect">
            <a:avLst/>
          </a:prstGeom>
          <a:ln>
            <a:solidFill>
              <a:schemeClr val="tx1"/>
            </a:solidFill>
          </a:ln>
        </p:spPr>
      </p:pic>
      <p:sp>
        <p:nvSpPr>
          <p:cNvPr id="4" name="Title 3">
            <a:extLst>
              <a:ext uri="{FF2B5EF4-FFF2-40B4-BE49-F238E27FC236}">
                <a16:creationId xmlns:a16="http://schemas.microsoft.com/office/drawing/2014/main" id="{899D4816-B7B0-3085-B5E5-8B35FC556A4D}"/>
              </a:ext>
            </a:extLst>
          </p:cNvPr>
          <p:cNvSpPr>
            <a:spLocks noGrp="1"/>
          </p:cNvSpPr>
          <p:nvPr>
            <p:ph type="title"/>
          </p:nvPr>
        </p:nvSpPr>
        <p:spPr/>
        <p:txBody>
          <a:bodyPr/>
          <a:lstStyle/>
          <a:p>
            <a:r>
              <a:rPr lang="en-US" sz="2800" dirty="0"/>
              <a:t>Use Case One: Compare one electronic collection in CZ to all of IZ</a:t>
            </a:r>
          </a:p>
        </p:txBody>
      </p:sp>
      <p:sp>
        <p:nvSpPr>
          <p:cNvPr id="3" name="Slide Number Placeholder 2">
            <a:extLst>
              <a:ext uri="{FF2B5EF4-FFF2-40B4-BE49-F238E27FC236}">
                <a16:creationId xmlns:a16="http://schemas.microsoft.com/office/drawing/2014/main" id="{A95AF32B-F944-8329-90A7-7DC336ECD404}"/>
              </a:ext>
            </a:extLst>
          </p:cNvPr>
          <p:cNvSpPr>
            <a:spLocks noGrp="1"/>
          </p:cNvSpPr>
          <p:nvPr>
            <p:ph type="sldNum" sz="quarter" idx="11"/>
          </p:nvPr>
        </p:nvSpPr>
        <p:spPr/>
        <p:txBody>
          <a:bodyPr/>
          <a:lstStyle/>
          <a:p>
            <a:fld id="{F59CD943-D024-467A-B36E-F11E1285ED75}" type="slidenum">
              <a:rPr lang="en-GB" smtClean="0"/>
              <a:pPr/>
              <a:t>24</a:t>
            </a:fld>
            <a:endParaRPr lang="en-GB" dirty="0"/>
          </a:p>
        </p:txBody>
      </p:sp>
      <p:sp>
        <p:nvSpPr>
          <p:cNvPr id="6" name="TextBox 5">
            <a:extLst>
              <a:ext uri="{FF2B5EF4-FFF2-40B4-BE49-F238E27FC236}">
                <a16:creationId xmlns:a16="http://schemas.microsoft.com/office/drawing/2014/main" id="{3A679FC8-2342-A93C-1E8A-5C33573A6CDE}"/>
              </a:ext>
            </a:extLst>
          </p:cNvPr>
          <p:cNvSpPr txBox="1"/>
          <p:nvPr/>
        </p:nvSpPr>
        <p:spPr>
          <a:xfrm>
            <a:off x="378647" y="1078143"/>
            <a:ext cx="11434705"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Choose the type of comparison.  We will compare with the entire IZ</a:t>
            </a:r>
          </a:p>
        </p:txBody>
      </p:sp>
      <p:sp>
        <p:nvSpPr>
          <p:cNvPr id="9" name="Rectangle 8">
            <a:extLst>
              <a:ext uri="{FF2B5EF4-FFF2-40B4-BE49-F238E27FC236}">
                <a16:creationId xmlns:a16="http://schemas.microsoft.com/office/drawing/2014/main" id="{83356137-84E3-97B0-099C-EDB36A42B2A0}"/>
              </a:ext>
            </a:extLst>
          </p:cNvPr>
          <p:cNvSpPr/>
          <p:nvPr/>
        </p:nvSpPr>
        <p:spPr>
          <a:xfrm>
            <a:off x="2544046" y="4322999"/>
            <a:ext cx="2130695" cy="392839"/>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20126207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BCB26-C1AB-FE30-1B52-CF8C1A5934C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F433DD6-FDDC-0C83-ABDE-9DD800AA1E93}"/>
              </a:ext>
            </a:extLst>
          </p:cNvPr>
          <p:cNvPicPr>
            <a:picLocks noChangeAspect="1"/>
          </p:cNvPicPr>
          <p:nvPr/>
        </p:nvPicPr>
        <p:blipFill>
          <a:blip r:embed="rId3"/>
          <a:stretch>
            <a:fillRect/>
          </a:stretch>
        </p:blipFill>
        <p:spPr>
          <a:xfrm>
            <a:off x="1381125" y="3043931"/>
            <a:ext cx="9429750" cy="3009900"/>
          </a:xfrm>
          <a:prstGeom prst="rect">
            <a:avLst/>
          </a:prstGeom>
          <a:ln>
            <a:solidFill>
              <a:schemeClr val="tx1"/>
            </a:solidFill>
          </a:ln>
        </p:spPr>
      </p:pic>
      <p:sp>
        <p:nvSpPr>
          <p:cNvPr id="4" name="Title 3">
            <a:extLst>
              <a:ext uri="{FF2B5EF4-FFF2-40B4-BE49-F238E27FC236}">
                <a16:creationId xmlns:a16="http://schemas.microsoft.com/office/drawing/2014/main" id="{4418E2E8-274D-C2D0-5057-BAF13AA7835E}"/>
              </a:ext>
            </a:extLst>
          </p:cNvPr>
          <p:cNvSpPr>
            <a:spLocks noGrp="1"/>
          </p:cNvSpPr>
          <p:nvPr>
            <p:ph type="title"/>
          </p:nvPr>
        </p:nvSpPr>
        <p:spPr/>
        <p:txBody>
          <a:bodyPr/>
          <a:lstStyle/>
          <a:p>
            <a:r>
              <a:rPr lang="en-US" sz="2800" dirty="0"/>
              <a:t>Use Case One: Compare one electronic collection in CZ to all of IZ</a:t>
            </a:r>
          </a:p>
        </p:txBody>
      </p:sp>
      <p:sp>
        <p:nvSpPr>
          <p:cNvPr id="3" name="Slide Number Placeholder 2">
            <a:extLst>
              <a:ext uri="{FF2B5EF4-FFF2-40B4-BE49-F238E27FC236}">
                <a16:creationId xmlns:a16="http://schemas.microsoft.com/office/drawing/2014/main" id="{69A1EE04-B7FC-11B1-84D6-06C01333052B}"/>
              </a:ext>
            </a:extLst>
          </p:cNvPr>
          <p:cNvSpPr>
            <a:spLocks noGrp="1"/>
          </p:cNvSpPr>
          <p:nvPr>
            <p:ph type="sldNum" sz="quarter" idx="11"/>
          </p:nvPr>
        </p:nvSpPr>
        <p:spPr/>
        <p:txBody>
          <a:bodyPr/>
          <a:lstStyle/>
          <a:p>
            <a:fld id="{F59CD943-D024-467A-B36E-F11E1285ED75}" type="slidenum">
              <a:rPr lang="en-GB" smtClean="0"/>
              <a:pPr/>
              <a:t>25</a:t>
            </a:fld>
            <a:endParaRPr lang="en-GB" dirty="0"/>
          </a:p>
        </p:txBody>
      </p:sp>
      <p:sp>
        <p:nvSpPr>
          <p:cNvPr id="6" name="TextBox 5">
            <a:extLst>
              <a:ext uri="{FF2B5EF4-FFF2-40B4-BE49-F238E27FC236}">
                <a16:creationId xmlns:a16="http://schemas.microsoft.com/office/drawing/2014/main" id="{D070451D-6A3F-A17B-B4E4-3059B0363A73}"/>
              </a:ext>
            </a:extLst>
          </p:cNvPr>
          <p:cNvSpPr txBox="1"/>
          <p:nvPr/>
        </p:nvSpPr>
        <p:spPr>
          <a:xfrm>
            <a:off x="378647" y="1078143"/>
            <a:ext cx="11434705" cy="1692771"/>
          </a:xfrm>
          <a:prstGeom prst="rect">
            <a:avLst/>
          </a:prstGeom>
          <a:noFill/>
        </p:spPr>
        <p:txBody>
          <a:bodyPr wrap="square" rtlCol="0">
            <a:spAutoFit/>
          </a:bodyPr>
          <a:lstStyle/>
          <a:p>
            <a:pPr marL="285750" indent="-285750">
              <a:buFont typeface="Arial" panose="020B0604020202020204" pitchFamily="34" charset="0"/>
              <a:buChar char="•"/>
            </a:pPr>
            <a:r>
              <a:rPr lang="en-US" sz="2400" dirty="0"/>
              <a:t>We are choosing:</a:t>
            </a:r>
          </a:p>
          <a:p>
            <a:pPr marL="742950" lvl="1" indent="-285750">
              <a:buFont typeface="Arial" panose="020B0604020202020204" pitchFamily="34" charset="0"/>
              <a:buChar char="•"/>
            </a:pPr>
            <a:r>
              <a:rPr lang="en-US" sz="2000" dirty="0"/>
              <a:t>Match method by title</a:t>
            </a:r>
          </a:p>
          <a:p>
            <a:pPr marL="742950" lvl="1" indent="-285750">
              <a:buFont typeface="Arial" panose="020B0604020202020204" pitchFamily="34" charset="0"/>
              <a:buChar char="•"/>
            </a:pPr>
            <a:r>
              <a:rPr lang="en-US" sz="2000" dirty="0"/>
              <a:t>Include date coverage as part of the overlap (particularly relevant for journals).</a:t>
            </a:r>
          </a:p>
          <a:p>
            <a:pPr marL="742950" lvl="1" indent="-285750">
              <a:buFont typeface="Arial" panose="020B0604020202020204" pitchFamily="34" charset="0"/>
              <a:buChar char="•"/>
            </a:pPr>
            <a:r>
              <a:rPr lang="en-US" sz="2000" dirty="0"/>
              <a:t>Include physical title matching indication in the electronic reports</a:t>
            </a:r>
          </a:p>
          <a:p>
            <a:pPr marL="742950" lvl="1" indent="-285750">
              <a:buFont typeface="Arial" panose="020B0604020202020204" pitchFamily="34" charset="0"/>
              <a:buChar char="•"/>
            </a:pPr>
            <a:r>
              <a:rPr lang="en-US" sz="2000" dirty="0"/>
              <a:t>Include related titles indication</a:t>
            </a:r>
          </a:p>
        </p:txBody>
      </p:sp>
      <p:sp>
        <p:nvSpPr>
          <p:cNvPr id="7" name="Rectangle 6">
            <a:extLst>
              <a:ext uri="{FF2B5EF4-FFF2-40B4-BE49-F238E27FC236}">
                <a16:creationId xmlns:a16="http://schemas.microsoft.com/office/drawing/2014/main" id="{E0AB53D8-A435-3C30-6AAF-96A492C1B4B9}"/>
              </a:ext>
            </a:extLst>
          </p:cNvPr>
          <p:cNvSpPr/>
          <p:nvPr/>
        </p:nvSpPr>
        <p:spPr>
          <a:xfrm>
            <a:off x="2567208" y="3746451"/>
            <a:ext cx="1434417"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8E62CD6-A449-80EC-0783-0030430E5EF5}"/>
              </a:ext>
            </a:extLst>
          </p:cNvPr>
          <p:cNvSpPr/>
          <p:nvPr/>
        </p:nvSpPr>
        <p:spPr>
          <a:xfrm>
            <a:off x="5601462" y="5116598"/>
            <a:ext cx="21602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7CEF8B8-A945-37B9-E7DA-2077241C6F79}"/>
              </a:ext>
            </a:extLst>
          </p:cNvPr>
          <p:cNvSpPr/>
          <p:nvPr/>
        </p:nvSpPr>
        <p:spPr>
          <a:xfrm>
            <a:off x="3559775" y="5481649"/>
            <a:ext cx="21602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2B5615A-B27B-557B-4CC0-38781CE9C73F}"/>
              </a:ext>
            </a:extLst>
          </p:cNvPr>
          <p:cNvSpPr/>
          <p:nvPr/>
        </p:nvSpPr>
        <p:spPr>
          <a:xfrm>
            <a:off x="4153737" y="4438410"/>
            <a:ext cx="21602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8148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991BE-4B5A-7594-17F4-38C4590683A8}"/>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07572A5F-CD8D-D6E0-DDEA-D7F9AF0D358A}"/>
              </a:ext>
            </a:extLst>
          </p:cNvPr>
          <p:cNvPicPr>
            <a:picLocks noChangeAspect="1"/>
          </p:cNvPicPr>
          <p:nvPr/>
        </p:nvPicPr>
        <p:blipFill>
          <a:blip r:embed="rId3"/>
          <a:stretch>
            <a:fillRect/>
          </a:stretch>
        </p:blipFill>
        <p:spPr>
          <a:xfrm>
            <a:off x="295275" y="2647950"/>
            <a:ext cx="11601450" cy="1562100"/>
          </a:xfrm>
          <a:prstGeom prst="rect">
            <a:avLst/>
          </a:prstGeom>
          <a:ln>
            <a:solidFill>
              <a:schemeClr val="tx1"/>
            </a:solidFill>
          </a:ln>
        </p:spPr>
      </p:pic>
      <p:sp>
        <p:nvSpPr>
          <p:cNvPr id="4" name="Title 3">
            <a:extLst>
              <a:ext uri="{FF2B5EF4-FFF2-40B4-BE49-F238E27FC236}">
                <a16:creationId xmlns:a16="http://schemas.microsoft.com/office/drawing/2014/main" id="{A767575C-F7B1-4642-B492-D0AD08C19AE8}"/>
              </a:ext>
            </a:extLst>
          </p:cNvPr>
          <p:cNvSpPr>
            <a:spLocks noGrp="1"/>
          </p:cNvSpPr>
          <p:nvPr>
            <p:ph type="title"/>
          </p:nvPr>
        </p:nvSpPr>
        <p:spPr/>
        <p:txBody>
          <a:bodyPr/>
          <a:lstStyle/>
          <a:p>
            <a:r>
              <a:rPr lang="en-US" sz="2800" dirty="0"/>
              <a:t>Use Case One: Compare one electronic collection in CZ to all of IZ</a:t>
            </a:r>
          </a:p>
        </p:txBody>
      </p:sp>
      <p:sp>
        <p:nvSpPr>
          <p:cNvPr id="3" name="Slide Number Placeholder 2">
            <a:extLst>
              <a:ext uri="{FF2B5EF4-FFF2-40B4-BE49-F238E27FC236}">
                <a16:creationId xmlns:a16="http://schemas.microsoft.com/office/drawing/2014/main" id="{2D570212-C87D-98E2-DC20-723E9EC78DC6}"/>
              </a:ext>
            </a:extLst>
          </p:cNvPr>
          <p:cNvSpPr>
            <a:spLocks noGrp="1"/>
          </p:cNvSpPr>
          <p:nvPr>
            <p:ph type="sldNum" sz="quarter" idx="11"/>
          </p:nvPr>
        </p:nvSpPr>
        <p:spPr/>
        <p:txBody>
          <a:bodyPr/>
          <a:lstStyle/>
          <a:p>
            <a:fld id="{F59CD943-D024-467A-B36E-F11E1285ED75}" type="slidenum">
              <a:rPr lang="en-GB" smtClean="0"/>
              <a:pPr/>
              <a:t>26</a:t>
            </a:fld>
            <a:endParaRPr lang="en-GB" dirty="0"/>
          </a:p>
        </p:txBody>
      </p:sp>
      <p:sp>
        <p:nvSpPr>
          <p:cNvPr id="6" name="TextBox 5">
            <a:extLst>
              <a:ext uri="{FF2B5EF4-FFF2-40B4-BE49-F238E27FC236}">
                <a16:creationId xmlns:a16="http://schemas.microsoft.com/office/drawing/2014/main" id="{BCFCE574-10BD-31E9-5A52-3CA0EE522BDD}"/>
              </a:ext>
            </a:extLst>
          </p:cNvPr>
          <p:cNvSpPr txBox="1"/>
          <p:nvPr/>
        </p:nvSpPr>
        <p:spPr>
          <a:xfrm>
            <a:off x="378647" y="1078143"/>
            <a:ext cx="11434705"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Click "Generate”</a:t>
            </a:r>
          </a:p>
        </p:txBody>
      </p:sp>
      <p:sp>
        <p:nvSpPr>
          <p:cNvPr id="12" name="Rectangle 11">
            <a:extLst>
              <a:ext uri="{FF2B5EF4-FFF2-40B4-BE49-F238E27FC236}">
                <a16:creationId xmlns:a16="http://schemas.microsoft.com/office/drawing/2014/main" id="{5B025692-ACA3-CCB3-6E42-23210BF680C8}"/>
              </a:ext>
            </a:extLst>
          </p:cNvPr>
          <p:cNvSpPr/>
          <p:nvPr/>
        </p:nvSpPr>
        <p:spPr>
          <a:xfrm>
            <a:off x="8846049" y="2647950"/>
            <a:ext cx="842481" cy="46166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3385406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5B57B-4379-DC4E-A72C-268831616237}"/>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45238FBA-CF87-6771-0AAC-DEB7DDD14DFF}"/>
              </a:ext>
            </a:extLst>
          </p:cNvPr>
          <p:cNvPicPr>
            <a:picLocks noChangeAspect="1"/>
          </p:cNvPicPr>
          <p:nvPr/>
        </p:nvPicPr>
        <p:blipFill>
          <a:blip r:embed="rId3"/>
          <a:stretch>
            <a:fillRect/>
          </a:stretch>
        </p:blipFill>
        <p:spPr>
          <a:xfrm>
            <a:off x="0" y="3264163"/>
            <a:ext cx="12192000" cy="946116"/>
          </a:xfrm>
          <a:prstGeom prst="rect">
            <a:avLst/>
          </a:prstGeom>
          <a:ln>
            <a:solidFill>
              <a:schemeClr val="tx1"/>
            </a:solidFill>
          </a:ln>
        </p:spPr>
      </p:pic>
      <p:sp>
        <p:nvSpPr>
          <p:cNvPr id="4" name="Title 3">
            <a:extLst>
              <a:ext uri="{FF2B5EF4-FFF2-40B4-BE49-F238E27FC236}">
                <a16:creationId xmlns:a16="http://schemas.microsoft.com/office/drawing/2014/main" id="{522064C0-05E9-B3A2-EAF7-AB87F03855C4}"/>
              </a:ext>
            </a:extLst>
          </p:cNvPr>
          <p:cNvSpPr>
            <a:spLocks noGrp="1"/>
          </p:cNvSpPr>
          <p:nvPr>
            <p:ph type="title"/>
          </p:nvPr>
        </p:nvSpPr>
        <p:spPr/>
        <p:txBody>
          <a:bodyPr/>
          <a:lstStyle/>
          <a:p>
            <a:r>
              <a:rPr lang="en-US" sz="2800" dirty="0"/>
              <a:t>Use Case One: Compare one electronic collection in CZ to all of IZ</a:t>
            </a:r>
          </a:p>
        </p:txBody>
      </p:sp>
      <p:sp>
        <p:nvSpPr>
          <p:cNvPr id="3" name="Slide Number Placeholder 2">
            <a:extLst>
              <a:ext uri="{FF2B5EF4-FFF2-40B4-BE49-F238E27FC236}">
                <a16:creationId xmlns:a16="http://schemas.microsoft.com/office/drawing/2014/main" id="{DD41ED41-EBA4-B040-6AC8-43A521FFFAA8}"/>
              </a:ext>
            </a:extLst>
          </p:cNvPr>
          <p:cNvSpPr>
            <a:spLocks noGrp="1"/>
          </p:cNvSpPr>
          <p:nvPr>
            <p:ph type="sldNum" sz="quarter" idx="11"/>
          </p:nvPr>
        </p:nvSpPr>
        <p:spPr/>
        <p:txBody>
          <a:bodyPr/>
          <a:lstStyle/>
          <a:p>
            <a:fld id="{F59CD943-D024-467A-B36E-F11E1285ED75}" type="slidenum">
              <a:rPr lang="en-GB" smtClean="0"/>
              <a:pPr/>
              <a:t>27</a:t>
            </a:fld>
            <a:endParaRPr lang="en-GB" dirty="0"/>
          </a:p>
        </p:txBody>
      </p:sp>
      <p:sp>
        <p:nvSpPr>
          <p:cNvPr id="6" name="TextBox 5">
            <a:extLst>
              <a:ext uri="{FF2B5EF4-FFF2-40B4-BE49-F238E27FC236}">
                <a16:creationId xmlns:a16="http://schemas.microsoft.com/office/drawing/2014/main" id="{6225AB28-17A0-EAEE-2FCC-4589A6300398}"/>
              </a:ext>
            </a:extLst>
          </p:cNvPr>
          <p:cNvSpPr txBox="1"/>
          <p:nvPr/>
        </p:nvSpPr>
        <p:spPr>
          <a:xfrm>
            <a:off x="378647" y="1078143"/>
            <a:ext cx="11434705"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The analysis completes</a:t>
            </a:r>
          </a:p>
          <a:p>
            <a:pPr marL="285750" indent="-285750">
              <a:buFont typeface="Arial" panose="020B0604020202020204" pitchFamily="34" charset="0"/>
              <a:buChar char="•"/>
            </a:pPr>
            <a:r>
              <a:rPr lang="en-US" sz="2400" dirty="0"/>
              <a:t>We will view the report</a:t>
            </a:r>
          </a:p>
        </p:txBody>
      </p:sp>
      <p:sp>
        <p:nvSpPr>
          <p:cNvPr id="12" name="Rectangle 11">
            <a:extLst>
              <a:ext uri="{FF2B5EF4-FFF2-40B4-BE49-F238E27FC236}">
                <a16:creationId xmlns:a16="http://schemas.microsoft.com/office/drawing/2014/main" id="{EC610E6C-9C0D-0D22-04F7-17AB534919EB}"/>
              </a:ext>
            </a:extLst>
          </p:cNvPr>
          <p:cNvSpPr/>
          <p:nvPr/>
        </p:nvSpPr>
        <p:spPr>
          <a:xfrm>
            <a:off x="11198831" y="3315771"/>
            <a:ext cx="614521" cy="321281"/>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0" name="Rectangle 9">
            <a:extLst>
              <a:ext uri="{FF2B5EF4-FFF2-40B4-BE49-F238E27FC236}">
                <a16:creationId xmlns:a16="http://schemas.microsoft.com/office/drawing/2014/main" id="{46BB465F-C3C4-9AC6-7434-ADCD8977AFA6}"/>
              </a:ext>
            </a:extLst>
          </p:cNvPr>
          <p:cNvSpPr/>
          <p:nvPr/>
        </p:nvSpPr>
        <p:spPr>
          <a:xfrm>
            <a:off x="378647" y="3965825"/>
            <a:ext cx="1439879" cy="205483"/>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1608005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CCBFA-A424-1244-094D-E6088CB88D1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2B0E8C8-DC2A-1475-8C36-1AB08B41DAB9}"/>
              </a:ext>
            </a:extLst>
          </p:cNvPr>
          <p:cNvSpPr>
            <a:spLocks noGrp="1"/>
          </p:cNvSpPr>
          <p:nvPr>
            <p:ph type="title"/>
          </p:nvPr>
        </p:nvSpPr>
        <p:spPr/>
        <p:txBody>
          <a:bodyPr/>
          <a:lstStyle/>
          <a:p>
            <a:r>
              <a:rPr lang="en-US" sz="2800" dirty="0"/>
              <a:t>Use Case One: Compare one electronic collection in CZ to all of IZ</a:t>
            </a:r>
          </a:p>
        </p:txBody>
      </p:sp>
      <p:sp>
        <p:nvSpPr>
          <p:cNvPr id="3" name="Slide Number Placeholder 2">
            <a:extLst>
              <a:ext uri="{FF2B5EF4-FFF2-40B4-BE49-F238E27FC236}">
                <a16:creationId xmlns:a16="http://schemas.microsoft.com/office/drawing/2014/main" id="{7F992EF3-BD88-AD94-A75D-B21693A0BD11}"/>
              </a:ext>
            </a:extLst>
          </p:cNvPr>
          <p:cNvSpPr>
            <a:spLocks noGrp="1"/>
          </p:cNvSpPr>
          <p:nvPr>
            <p:ph type="sldNum" sz="quarter" idx="11"/>
          </p:nvPr>
        </p:nvSpPr>
        <p:spPr/>
        <p:txBody>
          <a:bodyPr/>
          <a:lstStyle/>
          <a:p>
            <a:fld id="{F59CD943-D024-467A-B36E-F11E1285ED75}" type="slidenum">
              <a:rPr lang="en-GB" smtClean="0"/>
              <a:pPr/>
              <a:t>28</a:t>
            </a:fld>
            <a:endParaRPr lang="en-GB" dirty="0"/>
          </a:p>
        </p:txBody>
      </p:sp>
      <p:sp>
        <p:nvSpPr>
          <p:cNvPr id="6" name="TextBox 5">
            <a:extLst>
              <a:ext uri="{FF2B5EF4-FFF2-40B4-BE49-F238E27FC236}">
                <a16:creationId xmlns:a16="http://schemas.microsoft.com/office/drawing/2014/main" id="{034088DC-556F-3346-B05C-398323A5B0C7}"/>
              </a:ext>
            </a:extLst>
          </p:cNvPr>
          <p:cNvSpPr txBox="1"/>
          <p:nvPr/>
        </p:nvSpPr>
        <p:spPr>
          <a:xfrm>
            <a:off x="378647" y="1078143"/>
            <a:ext cx="11434705"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a:t>In the report we see that of the 386 titles in CZ collection "Elsevier ScienceDirect eBooks </a:t>
            </a:r>
            <a:r>
              <a:rPr lang="en-US" sz="2000" dirty="0" err="1"/>
              <a:t>Referex</a:t>
            </a:r>
            <a:r>
              <a:rPr lang="en-US" sz="2000" dirty="0"/>
              <a:t> Miscellaneous":</a:t>
            </a:r>
          </a:p>
          <a:p>
            <a:pPr marL="742950" lvl="1" indent="-285750">
              <a:buFont typeface="Arial" panose="020B0604020202020204" pitchFamily="34" charset="0"/>
              <a:buChar char="•"/>
            </a:pPr>
            <a:r>
              <a:rPr lang="en-US" sz="2000" dirty="0"/>
              <a:t>131 titles (33.94%) have complete coverage overlap.</a:t>
            </a:r>
          </a:p>
          <a:p>
            <a:pPr marL="742950" lvl="1" indent="-285750">
              <a:buFont typeface="Arial" panose="020B0604020202020204" pitchFamily="34" charset="0"/>
              <a:buChar char="•"/>
            </a:pPr>
            <a:r>
              <a:rPr lang="en-US" sz="2000" dirty="0"/>
              <a:t>255 titles (66.06%) have no overlap.</a:t>
            </a:r>
          </a:p>
        </p:txBody>
      </p:sp>
      <p:pic>
        <p:nvPicPr>
          <p:cNvPr id="11" name="Picture 10">
            <a:extLst>
              <a:ext uri="{FF2B5EF4-FFF2-40B4-BE49-F238E27FC236}">
                <a16:creationId xmlns:a16="http://schemas.microsoft.com/office/drawing/2014/main" id="{79698A39-14F6-993F-8942-01E1C1D81647}"/>
              </a:ext>
            </a:extLst>
          </p:cNvPr>
          <p:cNvPicPr>
            <a:picLocks noChangeAspect="1"/>
          </p:cNvPicPr>
          <p:nvPr/>
        </p:nvPicPr>
        <p:blipFill>
          <a:blip r:embed="rId3"/>
          <a:stretch>
            <a:fillRect/>
          </a:stretch>
        </p:blipFill>
        <p:spPr>
          <a:xfrm>
            <a:off x="2733675" y="2649712"/>
            <a:ext cx="6724650" cy="3305175"/>
          </a:xfrm>
          <a:prstGeom prst="rect">
            <a:avLst/>
          </a:prstGeom>
          <a:ln>
            <a:solidFill>
              <a:schemeClr val="tx1"/>
            </a:solidFill>
          </a:ln>
        </p:spPr>
      </p:pic>
    </p:spTree>
    <p:extLst>
      <p:ext uri="{BB962C8B-B14F-4D97-AF65-F5344CB8AC3E}">
        <p14:creationId xmlns:p14="http://schemas.microsoft.com/office/powerpoint/2010/main" val="4122268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B9DD9-1958-C7CB-3468-D9CF37EFF41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4F6A68F-1489-F80B-38E6-EDB5D8A4234A}"/>
              </a:ext>
            </a:extLst>
          </p:cNvPr>
          <p:cNvSpPr>
            <a:spLocks noGrp="1"/>
          </p:cNvSpPr>
          <p:nvPr>
            <p:ph type="title"/>
          </p:nvPr>
        </p:nvSpPr>
        <p:spPr/>
        <p:txBody>
          <a:bodyPr/>
          <a:lstStyle/>
          <a:p>
            <a:r>
              <a:rPr lang="en-US" sz="2800" dirty="0"/>
              <a:t>Use Case One: Compare one electronic collection in CZ to all of IZ</a:t>
            </a:r>
          </a:p>
        </p:txBody>
      </p:sp>
      <p:sp>
        <p:nvSpPr>
          <p:cNvPr id="3" name="Slide Number Placeholder 2">
            <a:extLst>
              <a:ext uri="{FF2B5EF4-FFF2-40B4-BE49-F238E27FC236}">
                <a16:creationId xmlns:a16="http://schemas.microsoft.com/office/drawing/2014/main" id="{F546708D-9CC0-70DD-29AE-02CC582D0A3B}"/>
              </a:ext>
            </a:extLst>
          </p:cNvPr>
          <p:cNvSpPr>
            <a:spLocks noGrp="1"/>
          </p:cNvSpPr>
          <p:nvPr>
            <p:ph type="sldNum" sz="quarter" idx="11"/>
          </p:nvPr>
        </p:nvSpPr>
        <p:spPr/>
        <p:txBody>
          <a:bodyPr/>
          <a:lstStyle/>
          <a:p>
            <a:fld id="{F59CD943-D024-467A-B36E-F11E1285ED75}" type="slidenum">
              <a:rPr lang="en-GB" smtClean="0"/>
              <a:pPr/>
              <a:t>29</a:t>
            </a:fld>
            <a:endParaRPr lang="en-GB" dirty="0"/>
          </a:p>
        </p:txBody>
      </p:sp>
      <p:sp>
        <p:nvSpPr>
          <p:cNvPr id="6" name="TextBox 5">
            <a:extLst>
              <a:ext uri="{FF2B5EF4-FFF2-40B4-BE49-F238E27FC236}">
                <a16:creationId xmlns:a16="http://schemas.microsoft.com/office/drawing/2014/main" id="{4917F6B9-A98F-A5A5-B072-1D34DEC775CD}"/>
              </a:ext>
            </a:extLst>
          </p:cNvPr>
          <p:cNvSpPr txBox="1"/>
          <p:nvPr/>
        </p:nvSpPr>
        <p:spPr>
          <a:xfrm>
            <a:off x="378647" y="1078143"/>
            <a:ext cx="11434705"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a:t>In the report we can also see exactly what was analyzed and how</a:t>
            </a:r>
          </a:p>
        </p:txBody>
      </p:sp>
      <p:pic>
        <p:nvPicPr>
          <p:cNvPr id="5" name="Picture 4">
            <a:extLst>
              <a:ext uri="{FF2B5EF4-FFF2-40B4-BE49-F238E27FC236}">
                <a16:creationId xmlns:a16="http://schemas.microsoft.com/office/drawing/2014/main" id="{DF951372-B22A-C1D1-5732-079ABFA50474}"/>
              </a:ext>
            </a:extLst>
          </p:cNvPr>
          <p:cNvPicPr>
            <a:picLocks noChangeAspect="1"/>
          </p:cNvPicPr>
          <p:nvPr/>
        </p:nvPicPr>
        <p:blipFill>
          <a:blip r:embed="rId3"/>
          <a:stretch>
            <a:fillRect/>
          </a:stretch>
        </p:blipFill>
        <p:spPr>
          <a:xfrm>
            <a:off x="1376738" y="1690634"/>
            <a:ext cx="9725934" cy="4214316"/>
          </a:xfrm>
          <a:prstGeom prst="rect">
            <a:avLst/>
          </a:prstGeom>
          <a:ln>
            <a:solidFill>
              <a:schemeClr val="tx1"/>
            </a:solidFill>
          </a:ln>
        </p:spPr>
      </p:pic>
      <p:sp>
        <p:nvSpPr>
          <p:cNvPr id="7" name="Rectangle 6">
            <a:extLst>
              <a:ext uri="{FF2B5EF4-FFF2-40B4-BE49-F238E27FC236}">
                <a16:creationId xmlns:a16="http://schemas.microsoft.com/office/drawing/2014/main" id="{4D964D95-3A5F-85C7-DC3B-27EF4E203647}"/>
              </a:ext>
            </a:extLst>
          </p:cNvPr>
          <p:cNvSpPr/>
          <p:nvPr/>
        </p:nvSpPr>
        <p:spPr>
          <a:xfrm>
            <a:off x="1438379" y="1750248"/>
            <a:ext cx="1212354" cy="2500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8AA07E2-DFD8-82A0-4BF1-846E77DFBC01}"/>
              </a:ext>
            </a:extLst>
          </p:cNvPr>
          <p:cNvSpPr/>
          <p:nvPr/>
        </p:nvSpPr>
        <p:spPr>
          <a:xfrm>
            <a:off x="1438379" y="3415112"/>
            <a:ext cx="971600" cy="2500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24B0114-3CF1-AEE4-CFAA-3F943C8F1F66}"/>
              </a:ext>
            </a:extLst>
          </p:cNvPr>
          <p:cNvSpPr/>
          <p:nvPr/>
        </p:nvSpPr>
        <p:spPr>
          <a:xfrm>
            <a:off x="1438379" y="4031301"/>
            <a:ext cx="1089064" cy="2500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4120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p:txBody>
          <a:bodyPr/>
          <a:lstStyle/>
          <a:p>
            <a:r>
              <a:rPr lang="en-US" dirty="0"/>
              <a:t>Introduction</a:t>
            </a:r>
          </a:p>
        </p:txBody>
      </p:sp>
      <p:sp>
        <p:nvSpPr>
          <p:cNvPr id="3" name="Slide Number Placeholder 2"/>
          <p:cNvSpPr>
            <a:spLocks noGrp="1"/>
          </p:cNvSpPr>
          <p:nvPr>
            <p:ph type="sldNum" sz="quarter" idx="11"/>
          </p:nvPr>
        </p:nvSpPr>
        <p:spPr/>
        <p:txBody>
          <a:bodyPr/>
          <a:lstStyle/>
          <a:p>
            <a:fld id="{F59CD943-D024-467A-B36E-F11E1285ED75}" type="slidenum">
              <a:rPr lang="en-GB" smtClean="0"/>
              <a:pPr/>
              <a:t>3</a:t>
            </a:fld>
            <a:endParaRPr lang="en-GB" dirty="0"/>
          </a:p>
        </p:txBody>
      </p:sp>
    </p:spTree>
    <p:extLst>
      <p:ext uri="{BB962C8B-B14F-4D97-AF65-F5344CB8AC3E}">
        <p14:creationId xmlns:p14="http://schemas.microsoft.com/office/powerpoint/2010/main" val="31436155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55214-F871-DF4F-7333-477D3F048F1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9D49F3F-E865-0C54-EF57-CA9277A44A12}"/>
              </a:ext>
            </a:extLst>
          </p:cNvPr>
          <p:cNvSpPr>
            <a:spLocks noGrp="1"/>
          </p:cNvSpPr>
          <p:nvPr>
            <p:ph type="title"/>
          </p:nvPr>
        </p:nvSpPr>
        <p:spPr/>
        <p:txBody>
          <a:bodyPr/>
          <a:lstStyle/>
          <a:p>
            <a:r>
              <a:rPr lang="en-US" sz="2800" dirty="0"/>
              <a:t>Use Case One: Compare one electronic collection in CZ to all of IZ</a:t>
            </a:r>
          </a:p>
        </p:txBody>
      </p:sp>
      <p:sp>
        <p:nvSpPr>
          <p:cNvPr id="3" name="Slide Number Placeholder 2">
            <a:extLst>
              <a:ext uri="{FF2B5EF4-FFF2-40B4-BE49-F238E27FC236}">
                <a16:creationId xmlns:a16="http://schemas.microsoft.com/office/drawing/2014/main" id="{A7F4419F-E2C1-8A19-BD8D-26D75CBBECD8}"/>
              </a:ext>
            </a:extLst>
          </p:cNvPr>
          <p:cNvSpPr>
            <a:spLocks noGrp="1"/>
          </p:cNvSpPr>
          <p:nvPr>
            <p:ph type="sldNum" sz="quarter" idx="11"/>
          </p:nvPr>
        </p:nvSpPr>
        <p:spPr/>
        <p:txBody>
          <a:bodyPr/>
          <a:lstStyle/>
          <a:p>
            <a:fld id="{F59CD943-D024-467A-B36E-F11E1285ED75}" type="slidenum">
              <a:rPr lang="en-GB" smtClean="0"/>
              <a:pPr/>
              <a:t>30</a:t>
            </a:fld>
            <a:endParaRPr lang="en-GB" dirty="0"/>
          </a:p>
        </p:txBody>
      </p:sp>
      <p:sp>
        <p:nvSpPr>
          <p:cNvPr id="6" name="TextBox 5">
            <a:extLst>
              <a:ext uri="{FF2B5EF4-FFF2-40B4-BE49-F238E27FC236}">
                <a16:creationId xmlns:a16="http://schemas.microsoft.com/office/drawing/2014/main" id="{F7CF2100-BECE-283B-A823-E82F403D0B7A}"/>
              </a:ext>
            </a:extLst>
          </p:cNvPr>
          <p:cNvSpPr txBox="1"/>
          <p:nvPr/>
        </p:nvSpPr>
        <p:spPr>
          <a:xfrm>
            <a:off x="378647" y="1078143"/>
            <a:ext cx="11434705"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t>From the analysis report we can download files of the titles which did have overlap and the titles which did not have overlap</a:t>
            </a:r>
          </a:p>
        </p:txBody>
      </p:sp>
      <p:pic>
        <p:nvPicPr>
          <p:cNvPr id="2" name="Picture 1">
            <a:extLst>
              <a:ext uri="{FF2B5EF4-FFF2-40B4-BE49-F238E27FC236}">
                <a16:creationId xmlns:a16="http://schemas.microsoft.com/office/drawing/2014/main" id="{80A9675D-AEC4-6533-1660-EDAF22131C16}"/>
              </a:ext>
            </a:extLst>
          </p:cNvPr>
          <p:cNvPicPr>
            <a:picLocks noChangeAspect="1"/>
          </p:cNvPicPr>
          <p:nvPr/>
        </p:nvPicPr>
        <p:blipFill>
          <a:blip r:embed="rId3"/>
          <a:stretch>
            <a:fillRect/>
          </a:stretch>
        </p:blipFill>
        <p:spPr>
          <a:xfrm>
            <a:off x="2733675" y="2649712"/>
            <a:ext cx="6724650" cy="3305175"/>
          </a:xfrm>
          <a:prstGeom prst="rect">
            <a:avLst/>
          </a:prstGeom>
          <a:ln>
            <a:solidFill>
              <a:schemeClr val="tx1"/>
            </a:solidFill>
          </a:ln>
        </p:spPr>
      </p:pic>
      <p:sp>
        <p:nvSpPr>
          <p:cNvPr id="10" name="TextBox 9">
            <a:extLst>
              <a:ext uri="{FF2B5EF4-FFF2-40B4-BE49-F238E27FC236}">
                <a16:creationId xmlns:a16="http://schemas.microsoft.com/office/drawing/2014/main" id="{D1A9CBEE-25D6-D402-FAF2-4CBD3EC08C96}"/>
              </a:ext>
            </a:extLst>
          </p:cNvPr>
          <p:cNvSpPr txBox="1"/>
          <p:nvPr/>
        </p:nvSpPr>
        <p:spPr>
          <a:xfrm>
            <a:off x="5053860" y="2009892"/>
            <a:ext cx="2095093" cy="523220"/>
          </a:xfrm>
          <a:prstGeom prst="rect">
            <a:avLst/>
          </a:prstGeom>
          <a:solidFill>
            <a:srgbClr val="FFFF00"/>
          </a:solidFill>
          <a:ln>
            <a:solidFill>
              <a:schemeClr val="tx1"/>
            </a:solidFill>
          </a:ln>
        </p:spPr>
        <p:txBody>
          <a:bodyPr wrap="square" rtlCol="0">
            <a:spAutoFit/>
          </a:bodyPr>
          <a:lstStyle/>
          <a:p>
            <a:r>
              <a:rPr lang="en-US" sz="1400" dirty="0"/>
              <a:t>Download titles which did have overlap</a:t>
            </a:r>
          </a:p>
        </p:txBody>
      </p:sp>
      <p:sp>
        <p:nvSpPr>
          <p:cNvPr id="11" name="TextBox 10">
            <a:extLst>
              <a:ext uri="{FF2B5EF4-FFF2-40B4-BE49-F238E27FC236}">
                <a16:creationId xmlns:a16="http://schemas.microsoft.com/office/drawing/2014/main" id="{DF2C0612-9595-CAD5-C36B-57B9FE9ED771}"/>
              </a:ext>
            </a:extLst>
          </p:cNvPr>
          <p:cNvSpPr txBox="1"/>
          <p:nvPr/>
        </p:nvSpPr>
        <p:spPr>
          <a:xfrm>
            <a:off x="8252810" y="2009893"/>
            <a:ext cx="2095092" cy="523220"/>
          </a:xfrm>
          <a:prstGeom prst="rect">
            <a:avLst/>
          </a:prstGeom>
          <a:solidFill>
            <a:srgbClr val="FFFF00"/>
          </a:solidFill>
          <a:ln>
            <a:solidFill>
              <a:schemeClr val="tx1"/>
            </a:solidFill>
          </a:ln>
        </p:spPr>
        <p:txBody>
          <a:bodyPr wrap="square" rtlCol="0">
            <a:spAutoFit/>
          </a:bodyPr>
          <a:lstStyle/>
          <a:p>
            <a:r>
              <a:rPr lang="en-US" sz="1400" dirty="0"/>
              <a:t>Download titles which did not have overlap</a:t>
            </a:r>
          </a:p>
        </p:txBody>
      </p:sp>
      <p:cxnSp>
        <p:nvCxnSpPr>
          <p:cNvPr id="13" name="Straight Arrow Connector 12">
            <a:extLst>
              <a:ext uri="{FF2B5EF4-FFF2-40B4-BE49-F238E27FC236}">
                <a16:creationId xmlns:a16="http://schemas.microsoft.com/office/drawing/2014/main" id="{E3133786-F646-48C5-052B-0FC2CBDB03DF}"/>
              </a:ext>
            </a:extLst>
          </p:cNvPr>
          <p:cNvCxnSpPr>
            <a:cxnSpLocks/>
          </p:cNvCxnSpPr>
          <p:nvPr/>
        </p:nvCxnSpPr>
        <p:spPr>
          <a:xfrm>
            <a:off x="8946391" y="2533112"/>
            <a:ext cx="0" cy="59008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4A60679-02CF-3A30-6C5F-25747AE5D45B}"/>
              </a:ext>
            </a:extLst>
          </p:cNvPr>
          <p:cNvCxnSpPr>
            <a:cxnSpLocks/>
          </p:cNvCxnSpPr>
          <p:nvPr/>
        </p:nvCxnSpPr>
        <p:spPr>
          <a:xfrm>
            <a:off x="6417233" y="2531402"/>
            <a:ext cx="0" cy="59008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03142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8F792-F20C-D13F-C554-0C09DD12FC0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562480A-A25D-FF55-CEF1-48B39914F633}"/>
              </a:ext>
            </a:extLst>
          </p:cNvPr>
          <p:cNvPicPr>
            <a:picLocks noChangeAspect="1"/>
          </p:cNvPicPr>
          <p:nvPr/>
        </p:nvPicPr>
        <p:blipFill>
          <a:blip r:embed="rId3"/>
          <a:stretch>
            <a:fillRect/>
          </a:stretch>
        </p:blipFill>
        <p:spPr>
          <a:xfrm>
            <a:off x="0" y="3313382"/>
            <a:ext cx="12192000" cy="1895646"/>
          </a:xfrm>
          <a:prstGeom prst="rect">
            <a:avLst/>
          </a:prstGeom>
          <a:ln>
            <a:solidFill>
              <a:schemeClr val="tx1"/>
            </a:solidFill>
          </a:ln>
        </p:spPr>
      </p:pic>
      <p:sp>
        <p:nvSpPr>
          <p:cNvPr id="4" name="Title 3">
            <a:extLst>
              <a:ext uri="{FF2B5EF4-FFF2-40B4-BE49-F238E27FC236}">
                <a16:creationId xmlns:a16="http://schemas.microsoft.com/office/drawing/2014/main" id="{AD7553B2-6D48-9EC4-0565-2B27F8E432A9}"/>
              </a:ext>
            </a:extLst>
          </p:cNvPr>
          <p:cNvSpPr>
            <a:spLocks noGrp="1"/>
          </p:cNvSpPr>
          <p:nvPr>
            <p:ph type="title"/>
          </p:nvPr>
        </p:nvSpPr>
        <p:spPr/>
        <p:txBody>
          <a:bodyPr/>
          <a:lstStyle/>
          <a:p>
            <a:r>
              <a:rPr lang="en-US" sz="2800" dirty="0"/>
              <a:t>Use Case One: Compare one electronic collection in CZ to all of IZ</a:t>
            </a:r>
          </a:p>
        </p:txBody>
      </p:sp>
      <p:sp>
        <p:nvSpPr>
          <p:cNvPr id="3" name="Slide Number Placeholder 2">
            <a:extLst>
              <a:ext uri="{FF2B5EF4-FFF2-40B4-BE49-F238E27FC236}">
                <a16:creationId xmlns:a16="http://schemas.microsoft.com/office/drawing/2014/main" id="{236E184D-8A82-DFF4-2549-8FF3D04A29C2}"/>
              </a:ext>
            </a:extLst>
          </p:cNvPr>
          <p:cNvSpPr>
            <a:spLocks noGrp="1"/>
          </p:cNvSpPr>
          <p:nvPr>
            <p:ph type="sldNum" sz="quarter" idx="11"/>
          </p:nvPr>
        </p:nvSpPr>
        <p:spPr/>
        <p:txBody>
          <a:bodyPr/>
          <a:lstStyle/>
          <a:p>
            <a:fld id="{F59CD943-D024-467A-B36E-F11E1285ED75}" type="slidenum">
              <a:rPr lang="en-GB" smtClean="0"/>
              <a:pPr/>
              <a:t>31</a:t>
            </a:fld>
            <a:endParaRPr lang="en-GB" dirty="0"/>
          </a:p>
        </p:txBody>
      </p:sp>
      <p:sp>
        <p:nvSpPr>
          <p:cNvPr id="6" name="TextBox 5">
            <a:extLst>
              <a:ext uri="{FF2B5EF4-FFF2-40B4-BE49-F238E27FC236}">
                <a16:creationId xmlns:a16="http://schemas.microsoft.com/office/drawing/2014/main" id="{B0B83C0F-47E1-BC9C-0085-7F6D31C4ACA9}"/>
              </a:ext>
            </a:extLst>
          </p:cNvPr>
          <p:cNvSpPr txBox="1"/>
          <p:nvPr/>
        </p:nvSpPr>
        <p:spPr>
          <a:xfrm>
            <a:off x="378647" y="1078143"/>
            <a:ext cx="11434705"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t>Here is (part of) file "Compare Collections - Titles of portfolios with complete coverage overlap.xlsx"</a:t>
            </a:r>
          </a:p>
        </p:txBody>
      </p:sp>
      <p:sp>
        <p:nvSpPr>
          <p:cNvPr id="8" name="TextBox 7">
            <a:extLst>
              <a:ext uri="{FF2B5EF4-FFF2-40B4-BE49-F238E27FC236}">
                <a16:creationId xmlns:a16="http://schemas.microsoft.com/office/drawing/2014/main" id="{1F34964E-F5FB-E60A-0035-E6F22DA79B6D}"/>
              </a:ext>
            </a:extLst>
          </p:cNvPr>
          <p:cNvSpPr txBox="1"/>
          <p:nvPr/>
        </p:nvSpPr>
        <p:spPr>
          <a:xfrm>
            <a:off x="2225137" y="2673153"/>
            <a:ext cx="2952315" cy="523220"/>
          </a:xfrm>
          <a:prstGeom prst="rect">
            <a:avLst/>
          </a:prstGeom>
          <a:solidFill>
            <a:srgbClr val="FFFF00"/>
          </a:solidFill>
          <a:ln>
            <a:solidFill>
              <a:schemeClr val="tx1"/>
            </a:solidFill>
          </a:ln>
        </p:spPr>
        <p:txBody>
          <a:bodyPr wrap="square" rtlCol="0">
            <a:spAutoFit/>
          </a:bodyPr>
          <a:lstStyle/>
          <a:p>
            <a:r>
              <a:rPr lang="en-US" sz="1400" dirty="0"/>
              <a:t>This is the "Identifier" because we chose "Title Match Method"</a:t>
            </a:r>
          </a:p>
        </p:txBody>
      </p:sp>
      <p:cxnSp>
        <p:nvCxnSpPr>
          <p:cNvPr id="9" name="Straight Arrow Connector 8">
            <a:extLst>
              <a:ext uri="{FF2B5EF4-FFF2-40B4-BE49-F238E27FC236}">
                <a16:creationId xmlns:a16="http://schemas.microsoft.com/office/drawing/2014/main" id="{8C79ADA8-CD7A-E4F4-93C3-DFD4E0155EA0}"/>
              </a:ext>
            </a:extLst>
          </p:cNvPr>
          <p:cNvCxnSpPr>
            <a:cxnSpLocks/>
          </p:cNvCxnSpPr>
          <p:nvPr/>
        </p:nvCxnSpPr>
        <p:spPr>
          <a:xfrm>
            <a:off x="4745418" y="3196373"/>
            <a:ext cx="0" cy="28340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D4FD321-3D77-E41B-4A84-9B18D87C1E74}"/>
              </a:ext>
            </a:extLst>
          </p:cNvPr>
          <p:cNvSpPr/>
          <p:nvPr/>
        </p:nvSpPr>
        <p:spPr>
          <a:xfrm>
            <a:off x="169151" y="3652791"/>
            <a:ext cx="3375433" cy="5232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2489C10-055D-324E-B45D-56C2B4B90DE8}"/>
              </a:ext>
            </a:extLst>
          </p:cNvPr>
          <p:cNvSpPr txBox="1"/>
          <p:nvPr/>
        </p:nvSpPr>
        <p:spPr>
          <a:xfrm>
            <a:off x="2301411" y="4565640"/>
            <a:ext cx="2371999" cy="523220"/>
          </a:xfrm>
          <a:prstGeom prst="rect">
            <a:avLst/>
          </a:prstGeom>
          <a:solidFill>
            <a:srgbClr val="FFFF00"/>
          </a:solidFill>
          <a:ln>
            <a:solidFill>
              <a:schemeClr val="tx1"/>
            </a:solidFill>
          </a:ln>
        </p:spPr>
        <p:txBody>
          <a:bodyPr wrap="square" rtlCol="0">
            <a:spAutoFit/>
          </a:bodyPr>
          <a:lstStyle/>
          <a:p>
            <a:r>
              <a:rPr lang="en-US" sz="1400" dirty="0"/>
              <a:t>We will look at this example on the next slide</a:t>
            </a:r>
          </a:p>
        </p:txBody>
      </p:sp>
      <p:cxnSp>
        <p:nvCxnSpPr>
          <p:cNvPr id="15" name="Straight Arrow Connector 14">
            <a:extLst>
              <a:ext uri="{FF2B5EF4-FFF2-40B4-BE49-F238E27FC236}">
                <a16:creationId xmlns:a16="http://schemas.microsoft.com/office/drawing/2014/main" id="{692EC716-ADDE-740E-0FFB-C0B96A77F2B5}"/>
              </a:ext>
            </a:extLst>
          </p:cNvPr>
          <p:cNvCxnSpPr/>
          <p:nvPr/>
        </p:nvCxnSpPr>
        <p:spPr>
          <a:xfrm flipH="1" flipV="1">
            <a:off x="2441162" y="4205600"/>
            <a:ext cx="360040" cy="36004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0273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0D38F8-0588-CAE1-B6B3-4851549D09C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2FDF6CE-4572-D60B-D403-C7CCF08069D4}"/>
              </a:ext>
            </a:extLst>
          </p:cNvPr>
          <p:cNvSpPr>
            <a:spLocks noGrp="1"/>
          </p:cNvSpPr>
          <p:nvPr>
            <p:ph type="title"/>
          </p:nvPr>
        </p:nvSpPr>
        <p:spPr/>
        <p:txBody>
          <a:bodyPr/>
          <a:lstStyle/>
          <a:p>
            <a:r>
              <a:rPr lang="en-US" sz="2800" dirty="0"/>
              <a:t>Use Case One: Compare one electronic collection in CZ to all of IZ</a:t>
            </a:r>
          </a:p>
        </p:txBody>
      </p:sp>
      <p:sp>
        <p:nvSpPr>
          <p:cNvPr id="3" name="Slide Number Placeholder 2">
            <a:extLst>
              <a:ext uri="{FF2B5EF4-FFF2-40B4-BE49-F238E27FC236}">
                <a16:creationId xmlns:a16="http://schemas.microsoft.com/office/drawing/2014/main" id="{2F1F27DE-18D5-5374-C398-BC699C702702}"/>
              </a:ext>
            </a:extLst>
          </p:cNvPr>
          <p:cNvSpPr>
            <a:spLocks noGrp="1"/>
          </p:cNvSpPr>
          <p:nvPr>
            <p:ph type="sldNum" sz="quarter" idx="11"/>
          </p:nvPr>
        </p:nvSpPr>
        <p:spPr/>
        <p:txBody>
          <a:bodyPr/>
          <a:lstStyle/>
          <a:p>
            <a:fld id="{F59CD943-D024-467A-B36E-F11E1285ED75}" type="slidenum">
              <a:rPr lang="en-GB" smtClean="0"/>
              <a:pPr/>
              <a:t>32</a:t>
            </a:fld>
            <a:endParaRPr lang="en-GB" dirty="0"/>
          </a:p>
        </p:txBody>
      </p:sp>
      <p:sp>
        <p:nvSpPr>
          <p:cNvPr id="6" name="TextBox 5">
            <a:extLst>
              <a:ext uri="{FF2B5EF4-FFF2-40B4-BE49-F238E27FC236}">
                <a16:creationId xmlns:a16="http://schemas.microsoft.com/office/drawing/2014/main" id="{EF9B46B0-D715-4148-C642-A1658522E7B7}"/>
              </a:ext>
            </a:extLst>
          </p:cNvPr>
          <p:cNvSpPr txBox="1"/>
          <p:nvPr/>
        </p:nvSpPr>
        <p:spPr>
          <a:xfrm>
            <a:off x="378647" y="1078143"/>
            <a:ext cx="11434705"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t>In our institution we already have portfolio “Up and running with AutoCAD 2011 2D drawing and modeling” and that is why it appears in the file "Compare Collections - Titles of portfolios </a:t>
            </a:r>
            <a:r>
              <a:rPr lang="en-US" sz="2000" dirty="0">
                <a:highlight>
                  <a:srgbClr val="FFFF00"/>
                </a:highlight>
              </a:rPr>
              <a:t>with</a:t>
            </a:r>
            <a:r>
              <a:rPr lang="en-US" sz="2000" dirty="0"/>
              <a:t> complete coverage overlap.xlsx"</a:t>
            </a:r>
          </a:p>
        </p:txBody>
      </p:sp>
      <p:pic>
        <p:nvPicPr>
          <p:cNvPr id="11" name="Picture 10">
            <a:extLst>
              <a:ext uri="{FF2B5EF4-FFF2-40B4-BE49-F238E27FC236}">
                <a16:creationId xmlns:a16="http://schemas.microsoft.com/office/drawing/2014/main" id="{02963906-E1F5-A51D-597B-9F9A48AE70D1}"/>
              </a:ext>
            </a:extLst>
          </p:cNvPr>
          <p:cNvPicPr>
            <a:picLocks noChangeAspect="1"/>
          </p:cNvPicPr>
          <p:nvPr/>
        </p:nvPicPr>
        <p:blipFill>
          <a:blip r:embed="rId3"/>
          <a:stretch>
            <a:fillRect/>
          </a:stretch>
        </p:blipFill>
        <p:spPr>
          <a:xfrm>
            <a:off x="47625" y="2282412"/>
            <a:ext cx="12096750" cy="2847975"/>
          </a:xfrm>
          <a:prstGeom prst="rect">
            <a:avLst/>
          </a:prstGeom>
          <a:ln>
            <a:solidFill>
              <a:schemeClr val="tx1"/>
            </a:solidFill>
          </a:ln>
        </p:spPr>
      </p:pic>
      <p:sp>
        <p:nvSpPr>
          <p:cNvPr id="13" name="TextBox 12">
            <a:extLst>
              <a:ext uri="{FF2B5EF4-FFF2-40B4-BE49-F238E27FC236}">
                <a16:creationId xmlns:a16="http://schemas.microsoft.com/office/drawing/2014/main" id="{D6364F8B-A04D-8A4C-7285-7E1201636475}"/>
              </a:ext>
            </a:extLst>
          </p:cNvPr>
          <p:cNvSpPr txBox="1"/>
          <p:nvPr/>
        </p:nvSpPr>
        <p:spPr>
          <a:xfrm>
            <a:off x="550864" y="3976098"/>
            <a:ext cx="2973172" cy="698643"/>
          </a:xfrm>
          <a:prstGeom prst="rect">
            <a:avLst/>
          </a:prstGeom>
          <a:solidFill>
            <a:srgbClr val="FFFF00"/>
          </a:solidFill>
          <a:ln>
            <a:solidFill>
              <a:schemeClr val="accent2"/>
            </a:solidFill>
          </a:ln>
        </p:spPr>
        <p:txBody>
          <a:bodyPr wrap="square" rtlCol="0">
            <a:noAutofit/>
          </a:bodyPr>
          <a:lstStyle/>
          <a:p>
            <a:pPr algn="l"/>
            <a:r>
              <a:rPr lang="en-US" dirty="0"/>
              <a:t>We have it from a different electronic collection</a:t>
            </a:r>
          </a:p>
        </p:txBody>
      </p:sp>
      <p:cxnSp>
        <p:nvCxnSpPr>
          <p:cNvPr id="17" name="Straight Arrow Connector 16">
            <a:extLst>
              <a:ext uri="{FF2B5EF4-FFF2-40B4-BE49-F238E27FC236}">
                <a16:creationId xmlns:a16="http://schemas.microsoft.com/office/drawing/2014/main" id="{3B64049F-AE55-C743-EC36-2DD383EE7F03}"/>
              </a:ext>
            </a:extLst>
          </p:cNvPr>
          <p:cNvCxnSpPr/>
          <p:nvPr/>
        </p:nvCxnSpPr>
        <p:spPr>
          <a:xfrm flipH="1" flipV="1">
            <a:off x="2537717" y="2774022"/>
            <a:ext cx="698643" cy="120207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7320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EE0D3-D5BE-9AC9-2C37-39143A8E7E7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5F3A79F-57D6-F06A-CF63-A8120650D5EB}"/>
              </a:ext>
            </a:extLst>
          </p:cNvPr>
          <p:cNvPicPr>
            <a:picLocks noChangeAspect="1"/>
          </p:cNvPicPr>
          <p:nvPr/>
        </p:nvPicPr>
        <p:blipFill>
          <a:blip r:embed="rId3"/>
          <a:stretch>
            <a:fillRect/>
          </a:stretch>
        </p:blipFill>
        <p:spPr>
          <a:xfrm>
            <a:off x="1438382" y="2341588"/>
            <a:ext cx="9572090" cy="3438269"/>
          </a:xfrm>
          <a:prstGeom prst="rect">
            <a:avLst/>
          </a:prstGeom>
          <a:ln>
            <a:solidFill>
              <a:schemeClr val="tx1"/>
            </a:solidFill>
          </a:ln>
        </p:spPr>
      </p:pic>
      <p:sp>
        <p:nvSpPr>
          <p:cNvPr id="4" name="Title 3">
            <a:extLst>
              <a:ext uri="{FF2B5EF4-FFF2-40B4-BE49-F238E27FC236}">
                <a16:creationId xmlns:a16="http://schemas.microsoft.com/office/drawing/2014/main" id="{FCD18739-4D81-952D-8FBC-BBF92ED09A55}"/>
              </a:ext>
            </a:extLst>
          </p:cNvPr>
          <p:cNvSpPr>
            <a:spLocks noGrp="1"/>
          </p:cNvSpPr>
          <p:nvPr>
            <p:ph type="title"/>
          </p:nvPr>
        </p:nvSpPr>
        <p:spPr/>
        <p:txBody>
          <a:bodyPr/>
          <a:lstStyle/>
          <a:p>
            <a:r>
              <a:rPr lang="en-US" sz="2800" dirty="0"/>
              <a:t>Use Case One: Compare one electronic collection in CZ to all of IZ</a:t>
            </a:r>
          </a:p>
        </p:txBody>
      </p:sp>
      <p:sp>
        <p:nvSpPr>
          <p:cNvPr id="3" name="Slide Number Placeholder 2">
            <a:extLst>
              <a:ext uri="{FF2B5EF4-FFF2-40B4-BE49-F238E27FC236}">
                <a16:creationId xmlns:a16="http://schemas.microsoft.com/office/drawing/2014/main" id="{FD2B5A0B-654D-EC22-896B-90B92F90DAD9}"/>
              </a:ext>
            </a:extLst>
          </p:cNvPr>
          <p:cNvSpPr>
            <a:spLocks noGrp="1"/>
          </p:cNvSpPr>
          <p:nvPr>
            <p:ph type="sldNum" sz="quarter" idx="11"/>
          </p:nvPr>
        </p:nvSpPr>
        <p:spPr/>
        <p:txBody>
          <a:bodyPr/>
          <a:lstStyle/>
          <a:p>
            <a:fld id="{F59CD943-D024-467A-B36E-F11E1285ED75}" type="slidenum">
              <a:rPr lang="en-GB" smtClean="0"/>
              <a:pPr/>
              <a:t>33</a:t>
            </a:fld>
            <a:endParaRPr lang="en-GB" dirty="0"/>
          </a:p>
        </p:txBody>
      </p:sp>
      <p:sp>
        <p:nvSpPr>
          <p:cNvPr id="6" name="TextBox 5">
            <a:extLst>
              <a:ext uri="{FF2B5EF4-FFF2-40B4-BE49-F238E27FC236}">
                <a16:creationId xmlns:a16="http://schemas.microsoft.com/office/drawing/2014/main" id="{E01978CB-5BEE-ABE2-975E-EABDAAF4B165}"/>
              </a:ext>
            </a:extLst>
          </p:cNvPr>
          <p:cNvSpPr txBox="1"/>
          <p:nvPr/>
        </p:nvSpPr>
        <p:spPr>
          <a:xfrm>
            <a:off x="378647" y="1078143"/>
            <a:ext cx="11434705"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t>This electronic portfolio has nothing in the "coverage" tab that and means that all years are covered.</a:t>
            </a:r>
          </a:p>
        </p:txBody>
      </p:sp>
      <p:sp>
        <p:nvSpPr>
          <p:cNvPr id="7" name="Rectangle 6">
            <a:extLst>
              <a:ext uri="{FF2B5EF4-FFF2-40B4-BE49-F238E27FC236}">
                <a16:creationId xmlns:a16="http://schemas.microsoft.com/office/drawing/2014/main" id="{66E61FA2-0836-43FB-A792-015B6CD0BE2D}"/>
              </a:ext>
            </a:extLst>
          </p:cNvPr>
          <p:cNvSpPr/>
          <p:nvPr/>
        </p:nvSpPr>
        <p:spPr>
          <a:xfrm>
            <a:off x="2517169" y="2722652"/>
            <a:ext cx="616449" cy="29795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33750662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5B70D-F2A1-1814-FB17-FAD3D6AD681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FAC52B0-2419-5D99-7FE9-DAEE6E9A00DC}"/>
              </a:ext>
            </a:extLst>
          </p:cNvPr>
          <p:cNvSpPr>
            <a:spLocks noGrp="1"/>
          </p:cNvSpPr>
          <p:nvPr>
            <p:ph type="title"/>
          </p:nvPr>
        </p:nvSpPr>
        <p:spPr/>
        <p:txBody>
          <a:bodyPr/>
          <a:lstStyle/>
          <a:p>
            <a:r>
              <a:rPr lang="en-US" sz="2800" dirty="0"/>
              <a:t>Use Case One: Compare one electronic collection in CZ to all of IZ</a:t>
            </a:r>
          </a:p>
        </p:txBody>
      </p:sp>
      <p:sp>
        <p:nvSpPr>
          <p:cNvPr id="3" name="Slide Number Placeholder 2">
            <a:extLst>
              <a:ext uri="{FF2B5EF4-FFF2-40B4-BE49-F238E27FC236}">
                <a16:creationId xmlns:a16="http://schemas.microsoft.com/office/drawing/2014/main" id="{CDBC6CAC-863D-B867-9DFA-55BD6C23E05B}"/>
              </a:ext>
            </a:extLst>
          </p:cNvPr>
          <p:cNvSpPr>
            <a:spLocks noGrp="1"/>
          </p:cNvSpPr>
          <p:nvPr>
            <p:ph type="sldNum" sz="quarter" idx="11"/>
          </p:nvPr>
        </p:nvSpPr>
        <p:spPr/>
        <p:txBody>
          <a:bodyPr/>
          <a:lstStyle/>
          <a:p>
            <a:fld id="{F59CD943-D024-467A-B36E-F11E1285ED75}" type="slidenum">
              <a:rPr lang="en-GB" smtClean="0"/>
              <a:pPr/>
              <a:t>34</a:t>
            </a:fld>
            <a:endParaRPr lang="en-GB" dirty="0"/>
          </a:p>
        </p:txBody>
      </p:sp>
      <p:sp>
        <p:nvSpPr>
          <p:cNvPr id="6" name="TextBox 5">
            <a:extLst>
              <a:ext uri="{FF2B5EF4-FFF2-40B4-BE49-F238E27FC236}">
                <a16:creationId xmlns:a16="http://schemas.microsoft.com/office/drawing/2014/main" id="{E52BE666-E7B5-A7BA-0C29-928080CAFFAD}"/>
              </a:ext>
            </a:extLst>
          </p:cNvPr>
          <p:cNvSpPr txBox="1"/>
          <p:nvPr/>
        </p:nvSpPr>
        <p:spPr>
          <a:xfrm>
            <a:off x="378647" y="1078143"/>
            <a:ext cx="11434705"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a:t>Here is (part of) file "Compare Collections - Titles of portfolios with no overlap.xlsx"</a:t>
            </a:r>
          </a:p>
        </p:txBody>
      </p:sp>
      <p:pic>
        <p:nvPicPr>
          <p:cNvPr id="7" name="Picture 6">
            <a:extLst>
              <a:ext uri="{FF2B5EF4-FFF2-40B4-BE49-F238E27FC236}">
                <a16:creationId xmlns:a16="http://schemas.microsoft.com/office/drawing/2014/main" id="{F8216560-7DCD-A2CB-60CA-26916822CBFA}"/>
              </a:ext>
            </a:extLst>
          </p:cNvPr>
          <p:cNvPicPr>
            <a:picLocks noChangeAspect="1"/>
          </p:cNvPicPr>
          <p:nvPr/>
        </p:nvPicPr>
        <p:blipFill>
          <a:blip r:embed="rId3"/>
          <a:stretch>
            <a:fillRect/>
          </a:stretch>
        </p:blipFill>
        <p:spPr>
          <a:xfrm>
            <a:off x="0" y="3266274"/>
            <a:ext cx="12192000" cy="2236442"/>
          </a:xfrm>
          <a:prstGeom prst="rect">
            <a:avLst/>
          </a:prstGeom>
          <a:ln>
            <a:solidFill>
              <a:schemeClr val="tx1"/>
            </a:solidFill>
          </a:ln>
        </p:spPr>
      </p:pic>
      <p:sp>
        <p:nvSpPr>
          <p:cNvPr id="8" name="TextBox 7">
            <a:extLst>
              <a:ext uri="{FF2B5EF4-FFF2-40B4-BE49-F238E27FC236}">
                <a16:creationId xmlns:a16="http://schemas.microsoft.com/office/drawing/2014/main" id="{D31AF9A8-94FB-66CD-226D-459438C59003}"/>
              </a:ext>
            </a:extLst>
          </p:cNvPr>
          <p:cNvSpPr txBox="1"/>
          <p:nvPr/>
        </p:nvSpPr>
        <p:spPr>
          <a:xfrm>
            <a:off x="2225137" y="2673153"/>
            <a:ext cx="2952315" cy="523220"/>
          </a:xfrm>
          <a:prstGeom prst="rect">
            <a:avLst/>
          </a:prstGeom>
          <a:solidFill>
            <a:srgbClr val="FFFF00"/>
          </a:solidFill>
          <a:ln>
            <a:solidFill>
              <a:schemeClr val="tx1"/>
            </a:solidFill>
          </a:ln>
        </p:spPr>
        <p:txBody>
          <a:bodyPr wrap="square" rtlCol="0">
            <a:spAutoFit/>
          </a:bodyPr>
          <a:lstStyle/>
          <a:p>
            <a:r>
              <a:rPr lang="en-US" sz="1400" dirty="0"/>
              <a:t>This is the "Identifier" because we chose "Title Match Method"</a:t>
            </a:r>
          </a:p>
        </p:txBody>
      </p:sp>
      <p:cxnSp>
        <p:nvCxnSpPr>
          <p:cNvPr id="9" name="Straight Arrow Connector 8">
            <a:extLst>
              <a:ext uri="{FF2B5EF4-FFF2-40B4-BE49-F238E27FC236}">
                <a16:creationId xmlns:a16="http://schemas.microsoft.com/office/drawing/2014/main" id="{F4053E03-EA14-5973-BD33-5A147D87141F}"/>
              </a:ext>
            </a:extLst>
          </p:cNvPr>
          <p:cNvCxnSpPr>
            <a:cxnSpLocks/>
          </p:cNvCxnSpPr>
          <p:nvPr/>
        </p:nvCxnSpPr>
        <p:spPr>
          <a:xfrm>
            <a:off x="4745418" y="3196373"/>
            <a:ext cx="0" cy="28340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D4E6F378-0930-5BCB-C100-542ED7EA138B}"/>
              </a:ext>
            </a:extLst>
          </p:cNvPr>
          <p:cNvSpPr/>
          <p:nvPr/>
        </p:nvSpPr>
        <p:spPr>
          <a:xfrm>
            <a:off x="230796" y="3652791"/>
            <a:ext cx="2902822" cy="5232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45E766-9DA4-CCB3-89B8-8E905AB8AE29}"/>
              </a:ext>
            </a:extLst>
          </p:cNvPr>
          <p:cNvSpPr txBox="1"/>
          <p:nvPr/>
        </p:nvSpPr>
        <p:spPr>
          <a:xfrm>
            <a:off x="2311685" y="4565640"/>
            <a:ext cx="2361725" cy="523220"/>
          </a:xfrm>
          <a:prstGeom prst="rect">
            <a:avLst/>
          </a:prstGeom>
          <a:solidFill>
            <a:srgbClr val="FFFF00"/>
          </a:solidFill>
          <a:ln>
            <a:solidFill>
              <a:schemeClr val="tx1"/>
            </a:solidFill>
          </a:ln>
        </p:spPr>
        <p:txBody>
          <a:bodyPr wrap="square" rtlCol="0">
            <a:spAutoFit/>
          </a:bodyPr>
          <a:lstStyle/>
          <a:p>
            <a:r>
              <a:rPr lang="en-US" sz="1400" dirty="0"/>
              <a:t>We will look at this example on the next slide</a:t>
            </a:r>
          </a:p>
        </p:txBody>
      </p:sp>
      <p:cxnSp>
        <p:nvCxnSpPr>
          <p:cNvPr id="15" name="Straight Arrow Connector 14">
            <a:extLst>
              <a:ext uri="{FF2B5EF4-FFF2-40B4-BE49-F238E27FC236}">
                <a16:creationId xmlns:a16="http://schemas.microsoft.com/office/drawing/2014/main" id="{EFBC3AED-3638-015A-3889-C3C964D592B3}"/>
              </a:ext>
            </a:extLst>
          </p:cNvPr>
          <p:cNvCxnSpPr/>
          <p:nvPr/>
        </p:nvCxnSpPr>
        <p:spPr>
          <a:xfrm flipH="1" flipV="1">
            <a:off x="2441162" y="4205600"/>
            <a:ext cx="360040" cy="36004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17388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40756-C53F-C416-3213-F033BE3EBB5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EA11FC3-B0F9-14B3-EC47-209767A9DF2A}"/>
              </a:ext>
            </a:extLst>
          </p:cNvPr>
          <p:cNvSpPr>
            <a:spLocks noGrp="1"/>
          </p:cNvSpPr>
          <p:nvPr>
            <p:ph type="title"/>
          </p:nvPr>
        </p:nvSpPr>
        <p:spPr/>
        <p:txBody>
          <a:bodyPr/>
          <a:lstStyle/>
          <a:p>
            <a:r>
              <a:rPr lang="en-US" sz="2800" dirty="0"/>
              <a:t>Use Case One: Compare one electronic collection in CZ to all of IZ</a:t>
            </a:r>
          </a:p>
        </p:txBody>
      </p:sp>
      <p:sp>
        <p:nvSpPr>
          <p:cNvPr id="3" name="Slide Number Placeholder 2">
            <a:extLst>
              <a:ext uri="{FF2B5EF4-FFF2-40B4-BE49-F238E27FC236}">
                <a16:creationId xmlns:a16="http://schemas.microsoft.com/office/drawing/2014/main" id="{594EA1D1-10D1-A5EB-EEB6-63DE5BCDC1E9}"/>
              </a:ext>
            </a:extLst>
          </p:cNvPr>
          <p:cNvSpPr>
            <a:spLocks noGrp="1"/>
          </p:cNvSpPr>
          <p:nvPr>
            <p:ph type="sldNum" sz="quarter" idx="11"/>
          </p:nvPr>
        </p:nvSpPr>
        <p:spPr/>
        <p:txBody>
          <a:bodyPr/>
          <a:lstStyle/>
          <a:p>
            <a:fld id="{F59CD943-D024-467A-B36E-F11E1285ED75}" type="slidenum">
              <a:rPr lang="en-GB" smtClean="0"/>
              <a:pPr/>
              <a:t>35</a:t>
            </a:fld>
            <a:endParaRPr lang="en-GB" dirty="0"/>
          </a:p>
        </p:txBody>
      </p:sp>
      <p:sp>
        <p:nvSpPr>
          <p:cNvPr id="6" name="TextBox 5">
            <a:extLst>
              <a:ext uri="{FF2B5EF4-FFF2-40B4-BE49-F238E27FC236}">
                <a16:creationId xmlns:a16="http://schemas.microsoft.com/office/drawing/2014/main" id="{BC74C24A-D98A-9EC2-62DD-BF45EF4B11E4}"/>
              </a:ext>
            </a:extLst>
          </p:cNvPr>
          <p:cNvSpPr txBox="1"/>
          <p:nvPr/>
        </p:nvSpPr>
        <p:spPr>
          <a:xfrm>
            <a:off x="378647" y="1078143"/>
            <a:ext cx="11434705"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t>In our institution do not already have portfolio “Numerical time-dependent partial differential equations for scientists and engineers” and that is why it appears in the file "Compare Collections - Titles of portfolios with </a:t>
            </a:r>
            <a:r>
              <a:rPr lang="en-US" sz="2000" dirty="0">
                <a:highlight>
                  <a:srgbClr val="FFFF00"/>
                </a:highlight>
              </a:rPr>
              <a:t>no</a:t>
            </a:r>
            <a:r>
              <a:rPr lang="en-US" sz="2000" dirty="0"/>
              <a:t> overlap"</a:t>
            </a:r>
          </a:p>
        </p:txBody>
      </p:sp>
      <p:pic>
        <p:nvPicPr>
          <p:cNvPr id="5" name="Picture 4">
            <a:extLst>
              <a:ext uri="{FF2B5EF4-FFF2-40B4-BE49-F238E27FC236}">
                <a16:creationId xmlns:a16="http://schemas.microsoft.com/office/drawing/2014/main" id="{323CD628-271A-742E-5C7A-3165C83522A3}"/>
              </a:ext>
            </a:extLst>
          </p:cNvPr>
          <p:cNvPicPr>
            <a:picLocks noChangeAspect="1"/>
          </p:cNvPicPr>
          <p:nvPr/>
        </p:nvPicPr>
        <p:blipFill>
          <a:blip r:embed="rId3"/>
          <a:stretch>
            <a:fillRect/>
          </a:stretch>
        </p:blipFill>
        <p:spPr>
          <a:xfrm>
            <a:off x="1181100" y="2420205"/>
            <a:ext cx="9829800" cy="3086100"/>
          </a:xfrm>
          <a:prstGeom prst="rect">
            <a:avLst/>
          </a:prstGeom>
          <a:ln>
            <a:solidFill>
              <a:schemeClr val="tx1"/>
            </a:solidFill>
          </a:ln>
        </p:spPr>
      </p:pic>
      <p:sp>
        <p:nvSpPr>
          <p:cNvPr id="7" name="Rectangle 6">
            <a:extLst>
              <a:ext uri="{FF2B5EF4-FFF2-40B4-BE49-F238E27FC236}">
                <a16:creationId xmlns:a16="http://schemas.microsoft.com/office/drawing/2014/main" id="{8F861480-8DCD-8326-E4BE-FD21F0A6655A}"/>
              </a:ext>
            </a:extLst>
          </p:cNvPr>
          <p:cNvSpPr/>
          <p:nvPr/>
        </p:nvSpPr>
        <p:spPr>
          <a:xfrm>
            <a:off x="1654139" y="2420205"/>
            <a:ext cx="7376845" cy="436011"/>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8" name="Rectangle 7">
            <a:extLst>
              <a:ext uri="{FF2B5EF4-FFF2-40B4-BE49-F238E27FC236}">
                <a16:creationId xmlns:a16="http://schemas.microsoft.com/office/drawing/2014/main" id="{51F072CC-8F2D-BF30-2F9E-70BCF743FAE7}"/>
              </a:ext>
            </a:extLst>
          </p:cNvPr>
          <p:cNvSpPr/>
          <p:nvPr/>
        </p:nvSpPr>
        <p:spPr>
          <a:xfrm>
            <a:off x="8424809" y="4479533"/>
            <a:ext cx="1982912" cy="811658"/>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12198947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9E5F66-CD0D-EB8A-F84C-76C6ACFCB8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66D0D9-F7F9-76F2-8376-34D2B749BBEB}"/>
              </a:ext>
            </a:extLst>
          </p:cNvPr>
          <p:cNvSpPr>
            <a:spLocks noGrp="1"/>
          </p:cNvSpPr>
          <p:nvPr>
            <p:ph type="title"/>
          </p:nvPr>
        </p:nvSpPr>
        <p:spPr/>
        <p:txBody>
          <a:bodyPr/>
          <a:lstStyle/>
          <a:p>
            <a:r>
              <a:rPr lang="en-US" sz="2800" dirty="0"/>
              <a:t>Use Case One: Compare one electronic collection in CZ to all of IZ</a:t>
            </a:r>
          </a:p>
        </p:txBody>
      </p:sp>
      <p:sp>
        <p:nvSpPr>
          <p:cNvPr id="3" name="Slide Number Placeholder 2">
            <a:extLst>
              <a:ext uri="{FF2B5EF4-FFF2-40B4-BE49-F238E27FC236}">
                <a16:creationId xmlns:a16="http://schemas.microsoft.com/office/drawing/2014/main" id="{1BE067D1-F4D5-A114-B8BC-364A90B67B51}"/>
              </a:ext>
            </a:extLst>
          </p:cNvPr>
          <p:cNvSpPr>
            <a:spLocks noGrp="1"/>
          </p:cNvSpPr>
          <p:nvPr>
            <p:ph type="sldNum" sz="quarter" idx="11"/>
          </p:nvPr>
        </p:nvSpPr>
        <p:spPr/>
        <p:txBody>
          <a:bodyPr/>
          <a:lstStyle/>
          <a:p>
            <a:fld id="{F59CD943-D024-467A-B36E-F11E1285ED75}" type="slidenum">
              <a:rPr lang="en-GB" smtClean="0"/>
              <a:pPr/>
              <a:t>36</a:t>
            </a:fld>
            <a:endParaRPr lang="en-GB" dirty="0"/>
          </a:p>
        </p:txBody>
      </p:sp>
      <p:sp>
        <p:nvSpPr>
          <p:cNvPr id="6" name="TextBox 5">
            <a:extLst>
              <a:ext uri="{FF2B5EF4-FFF2-40B4-BE49-F238E27FC236}">
                <a16:creationId xmlns:a16="http://schemas.microsoft.com/office/drawing/2014/main" id="{449E68DA-424E-F772-7B35-FED15EE10DDC}"/>
              </a:ext>
            </a:extLst>
          </p:cNvPr>
          <p:cNvSpPr txBox="1"/>
          <p:nvPr/>
        </p:nvSpPr>
        <p:spPr>
          <a:xfrm>
            <a:off x="378647" y="1078143"/>
            <a:ext cx="11434705" cy="2000548"/>
          </a:xfrm>
          <a:prstGeom prst="rect">
            <a:avLst/>
          </a:prstGeom>
          <a:noFill/>
        </p:spPr>
        <p:txBody>
          <a:bodyPr wrap="square" rtlCol="0">
            <a:spAutoFit/>
          </a:bodyPr>
          <a:lstStyle/>
          <a:p>
            <a:pPr marL="285750" indent="-285750">
              <a:buFont typeface="Arial" panose="020B0604020202020204" pitchFamily="34" charset="0"/>
              <a:buChar char="•"/>
            </a:pPr>
            <a:r>
              <a:rPr lang="en-US" sz="2000" dirty="0"/>
              <a:t>Now the institution needs to decide if they should purchase the electronic collection "Elsevier ScienceDirect eBooks </a:t>
            </a:r>
            <a:r>
              <a:rPr lang="en-US" sz="2000" dirty="0" err="1"/>
              <a:t>Referex</a:t>
            </a:r>
            <a:r>
              <a:rPr lang="en-US" sz="2000" dirty="0"/>
              <a:t> Miscellaneous"</a:t>
            </a:r>
          </a:p>
          <a:p>
            <a:pPr marL="285750" indent="-285750">
              <a:buFont typeface="Arial" panose="020B0604020202020204" pitchFamily="34" charset="0"/>
              <a:buChar char="•"/>
            </a:pPr>
            <a:r>
              <a:rPr lang="en-US" sz="2000" dirty="0"/>
              <a:t>As part of the decision-making process the </a:t>
            </a:r>
            <a:r>
              <a:rPr lang="en-US" sz="2400" dirty="0"/>
              <a:t>institution</a:t>
            </a:r>
            <a:r>
              <a:rPr lang="en-US" sz="2000" dirty="0"/>
              <a:t> now knows that </a:t>
            </a:r>
          </a:p>
          <a:p>
            <a:pPr marL="742950" lvl="1" indent="-285750">
              <a:buFont typeface="Arial" panose="020B0604020202020204" pitchFamily="34" charset="0"/>
              <a:buChar char="•"/>
            </a:pPr>
            <a:r>
              <a:rPr lang="en-US" sz="2000" dirty="0"/>
              <a:t>131 titles (33.94%) have complete coverage overlap.</a:t>
            </a:r>
          </a:p>
          <a:p>
            <a:pPr marL="742950" lvl="1" indent="-285750">
              <a:buFont typeface="Arial" panose="020B0604020202020204" pitchFamily="34" charset="0"/>
              <a:buChar char="•"/>
            </a:pPr>
            <a:r>
              <a:rPr lang="en-US" sz="2000" dirty="0"/>
              <a:t>255 titles (66.06%) have no overlap.</a:t>
            </a:r>
          </a:p>
          <a:p>
            <a:pPr marL="285750" indent="-285750">
              <a:buFont typeface="Arial" panose="020B0604020202020204" pitchFamily="34" charset="0"/>
              <a:buChar char="•"/>
            </a:pPr>
            <a:r>
              <a:rPr lang="en-US" sz="2000" dirty="0"/>
              <a:t>Thus: if the institution purchases this electronic collection, they will have 255 new titles.</a:t>
            </a:r>
          </a:p>
        </p:txBody>
      </p:sp>
    </p:spTree>
    <p:extLst>
      <p:ext uri="{BB962C8B-B14F-4D97-AF65-F5344CB8AC3E}">
        <p14:creationId xmlns:p14="http://schemas.microsoft.com/office/powerpoint/2010/main" val="14760208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34E4A-A007-C551-AF0F-82FC3FED011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B12DEB6-9015-E9A0-4017-A634C8CB73ED}"/>
              </a:ext>
            </a:extLst>
          </p:cNvPr>
          <p:cNvSpPr>
            <a:spLocks noGrp="1"/>
          </p:cNvSpPr>
          <p:nvPr>
            <p:ph type="title"/>
          </p:nvPr>
        </p:nvSpPr>
        <p:spPr/>
        <p:txBody>
          <a:bodyPr/>
          <a:lstStyle/>
          <a:p>
            <a:r>
              <a:rPr lang="en-US" sz="2800" dirty="0"/>
              <a:t>Use Case One: Compare one electronic collection in CZ to all of IZ</a:t>
            </a:r>
          </a:p>
        </p:txBody>
      </p:sp>
      <p:sp>
        <p:nvSpPr>
          <p:cNvPr id="3" name="Slide Number Placeholder 2">
            <a:extLst>
              <a:ext uri="{FF2B5EF4-FFF2-40B4-BE49-F238E27FC236}">
                <a16:creationId xmlns:a16="http://schemas.microsoft.com/office/drawing/2014/main" id="{B9C01034-9C9F-B9C1-9115-9A684084C9D8}"/>
              </a:ext>
            </a:extLst>
          </p:cNvPr>
          <p:cNvSpPr>
            <a:spLocks noGrp="1"/>
          </p:cNvSpPr>
          <p:nvPr>
            <p:ph type="sldNum" sz="quarter" idx="11"/>
          </p:nvPr>
        </p:nvSpPr>
        <p:spPr/>
        <p:txBody>
          <a:bodyPr/>
          <a:lstStyle/>
          <a:p>
            <a:fld id="{F59CD943-D024-467A-B36E-F11E1285ED75}" type="slidenum">
              <a:rPr lang="en-GB" smtClean="0"/>
              <a:pPr/>
              <a:t>37</a:t>
            </a:fld>
            <a:endParaRPr lang="en-GB" dirty="0"/>
          </a:p>
        </p:txBody>
      </p:sp>
      <p:sp>
        <p:nvSpPr>
          <p:cNvPr id="6" name="TextBox 5">
            <a:extLst>
              <a:ext uri="{FF2B5EF4-FFF2-40B4-BE49-F238E27FC236}">
                <a16:creationId xmlns:a16="http://schemas.microsoft.com/office/drawing/2014/main" id="{508EA662-9D44-9AFA-421F-CC5D9C2BB702}"/>
              </a:ext>
            </a:extLst>
          </p:cNvPr>
          <p:cNvSpPr txBox="1"/>
          <p:nvPr/>
        </p:nvSpPr>
        <p:spPr>
          <a:xfrm>
            <a:off x="378647" y="1078143"/>
            <a:ext cx="11434705"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a:t>Note that because we chose this when running the job:</a:t>
            </a:r>
          </a:p>
        </p:txBody>
      </p:sp>
      <p:pic>
        <p:nvPicPr>
          <p:cNvPr id="5" name="Picture 4">
            <a:extLst>
              <a:ext uri="{FF2B5EF4-FFF2-40B4-BE49-F238E27FC236}">
                <a16:creationId xmlns:a16="http://schemas.microsoft.com/office/drawing/2014/main" id="{48CDE9FB-45FE-7D93-B6D2-69A554628E11}"/>
              </a:ext>
            </a:extLst>
          </p:cNvPr>
          <p:cNvPicPr>
            <a:picLocks noChangeAspect="1"/>
          </p:cNvPicPr>
          <p:nvPr/>
        </p:nvPicPr>
        <p:blipFill>
          <a:blip r:embed="rId3"/>
          <a:stretch>
            <a:fillRect/>
          </a:stretch>
        </p:blipFill>
        <p:spPr>
          <a:xfrm>
            <a:off x="3955551" y="1639090"/>
            <a:ext cx="3821290" cy="2039059"/>
          </a:xfrm>
          <a:prstGeom prst="rect">
            <a:avLst/>
          </a:prstGeom>
          <a:ln>
            <a:solidFill>
              <a:schemeClr val="tx1"/>
            </a:solidFill>
          </a:ln>
        </p:spPr>
      </p:pic>
      <p:sp>
        <p:nvSpPr>
          <p:cNvPr id="7" name="Rectangle 6">
            <a:extLst>
              <a:ext uri="{FF2B5EF4-FFF2-40B4-BE49-F238E27FC236}">
                <a16:creationId xmlns:a16="http://schemas.microsoft.com/office/drawing/2014/main" id="{15EE6214-B2B0-2DBA-D7AF-D301DC6B6A93}"/>
              </a:ext>
            </a:extLst>
          </p:cNvPr>
          <p:cNvSpPr/>
          <p:nvPr/>
        </p:nvSpPr>
        <p:spPr>
          <a:xfrm>
            <a:off x="3955552" y="3110932"/>
            <a:ext cx="3698696" cy="217896"/>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8" name="Rectangle 7">
            <a:extLst>
              <a:ext uri="{FF2B5EF4-FFF2-40B4-BE49-F238E27FC236}">
                <a16:creationId xmlns:a16="http://schemas.microsoft.com/office/drawing/2014/main" id="{1160F1E5-8035-D9A3-03EF-EAB76C20F2B9}"/>
              </a:ext>
            </a:extLst>
          </p:cNvPr>
          <p:cNvSpPr/>
          <p:nvPr/>
        </p:nvSpPr>
        <p:spPr>
          <a:xfrm>
            <a:off x="3955551" y="3416955"/>
            <a:ext cx="1952090" cy="217896"/>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1" name="TextBox 10">
            <a:extLst>
              <a:ext uri="{FF2B5EF4-FFF2-40B4-BE49-F238E27FC236}">
                <a16:creationId xmlns:a16="http://schemas.microsoft.com/office/drawing/2014/main" id="{ECEEC587-B76B-B7FC-08DC-C12DDAF79AF8}"/>
              </a:ext>
            </a:extLst>
          </p:cNvPr>
          <p:cNvSpPr txBox="1"/>
          <p:nvPr/>
        </p:nvSpPr>
        <p:spPr>
          <a:xfrm>
            <a:off x="190288" y="3766276"/>
            <a:ext cx="11434705"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t>The output file "Compare Collections - Titles of portfolios with complete coverage overlap" has these fields:</a:t>
            </a:r>
          </a:p>
        </p:txBody>
      </p:sp>
      <p:pic>
        <p:nvPicPr>
          <p:cNvPr id="13" name="Picture 12">
            <a:extLst>
              <a:ext uri="{FF2B5EF4-FFF2-40B4-BE49-F238E27FC236}">
                <a16:creationId xmlns:a16="http://schemas.microsoft.com/office/drawing/2014/main" id="{7892D7F6-9E19-87A7-F119-62CD7094143C}"/>
              </a:ext>
            </a:extLst>
          </p:cNvPr>
          <p:cNvPicPr>
            <a:picLocks noChangeAspect="1"/>
          </p:cNvPicPr>
          <p:nvPr/>
        </p:nvPicPr>
        <p:blipFill>
          <a:blip r:embed="rId4"/>
          <a:stretch>
            <a:fillRect/>
          </a:stretch>
        </p:blipFill>
        <p:spPr>
          <a:xfrm>
            <a:off x="1247775" y="4551454"/>
            <a:ext cx="9696450" cy="1371600"/>
          </a:xfrm>
          <a:prstGeom prst="rect">
            <a:avLst/>
          </a:prstGeom>
          <a:ln>
            <a:solidFill>
              <a:schemeClr val="tx1"/>
            </a:solidFill>
          </a:ln>
        </p:spPr>
      </p:pic>
      <p:sp>
        <p:nvSpPr>
          <p:cNvPr id="14" name="Rectangle 13">
            <a:extLst>
              <a:ext uri="{FF2B5EF4-FFF2-40B4-BE49-F238E27FC236}">
                <a16:creationId xmlns:a16="http://schemas.microsoft.com/office/drawing/2014/main" id="{A7DAB9FF-C69E-91A3-22F8-AA138EC16D24}"/>
              </a:ext>
            </a:extLst>
          </p:cNvPr>
          <p:cNvSpPr/>
          <p:nvPr/>
        </p:nvSpPr>
        <p:spPr>
          <a:xfrm>
            <a:off x="1212351" y="4911610"/>
            <a:ext cx="1982912" cy="338484"/>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5" name="Rectangle 14">
            <a:extLst>
              <a:ext uri="{FF2B5EF4-FFF2-40B4-BE49-F238E27FC236}">
                <a16:creationId xmlns:a16="http://schemas.microsoft.com/office/drawing/2014/main" id="{213A03A1-857A-D054-7387-29217D5D49E7}"/>
              </a:ext>
            </a:extLst>
          </p:cNvPr>
          <p:cNvSpPr/>
          <p:nvPr/>
        </p:nvSpPr>
        <p:spPr>
          <a:xfrm>
            <a:off x="7878579" y="4920174"/>
            <a:ext cx="2775722" cy="338484"/>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27844654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2BCB8-1AFD-4E74-EBD0-1BC707907CFA}"/>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D82483CB-88D3-FB16-8B0B-8B907F6B50A9}"/>
              </a:ext>
            </a:extLst>
          </p:cNvPr>
          <p:cNvSpPr>
            <a:spLocks noGrp="1"/>
          </p:cNvSpPr>
          <p:nvPr>
            <p:ph type="body" sz="quarter" idx="16"/>
          </p:nvPr>
        </p:nvSpPr>
        <p:spPr>
          <a:xfrm>
            <a:off x="0" y="2500384"/>
            <a:ext cx="12192000" cy="1030130"/>
          </a:xfrm>
        </p:spPr>
        <p:txBody>
          <a:bodyPr/>
          <a:lstStyle/>
          <a:p>
            <a:r>
              <a:rPr lang="en-US" sz="3000" dirty="0"/>
              <a:t>Use Case Two: Compare one electronic collection in IZ to all of IZ</a:t>
            </a:r>
          </a:p>
        </p:txBody>
      </p:sp>
      <p:sp>
        <p:nvSpPr>
          <p:cNvPr id="3" name="Slide Number Placeholder 2">
            <a:extLst>
              <a:ext uri="{FF2B5EF4-FFF2-40B4-BE49-F238E27FC236}">
                <a16:creationId xmlns:a16="http://schemas.microsoft.com/office/drawing/2014/main" id="{CEC9E872-9DB6-507B-83D3-FE3699EE3400}"/>
              </a:ext>
            </a:extLst>
          </p:cNvPr>
          <p:cNvSpPr>
            <a:spLocks noGrp="1"/>
          </p:cNvSpPr>
          <p:nvPr>
            <p:ph type="sldNum" sz="quarter" idx="11"/>
          </p:nvPr>
        </p:nvSpPr>
        <p:spPr/>
        <p:txBody>
          <a:bodyPr/>
          <a:lstStyle/>
          <a:p>
            <a:fld id="{F59CD943-D024-467A-B36E-F11E1285ED75}" type="slidenum">
              <a:rPr lang="en-GB" smtClean="0"/>
              <a:pPr/>
              <a:t>38</a:t>
            </a:fld>
            <a:endParaRPr lang="en-GB" dirty="0"/>
          </a:p>
        </p:txBody>
      </p:sp>
    </p:spTree>
    <p:extLst>
      <p:ext uri="{BB962C8B-B14F-4D97-AF65-F5344CB8AC3E}">
        <p14:creationId xmlns:p14="http://schemas.microsoft.com/office/powerpoint/2010/main" val="41879080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FFAD4-B6CA-9A4F-2145-6D97F80774A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8D6C38F-F3E3-A4E4-036F-C06048A5CFF4}"/>
              </a:ext>
            </a:extLst>
          </p:cNvPr>
          <p:cNvSpPr>
            <a:spLocks noGrp="1"/>
          </p:cNvSpPr>
          <p:nvPr>
            <p:ph type="title"/>
          </p:nvPr>
        </p:nvSpPr>
        <p:spPr/>
        <p:txBody>
          <a:bodyPr/>
          <a:lstStyle/>
          <a:p>
            <a:r>
              <a:rPr lang="en-US" sz="2800" dirty="0"/>
              <a:t>Use Case Two: Compare one electronic collection in IZ to all of IZ</a:t>
            </a:r>
          </a:p>
        </p:txBody>
      </p:sp>
      <p:sp>
        <p:nvSpPr>
          <p:cNvPr id="3" name="Slide Number Placeholder 2">
            <a:extLst>
              <a:ext uri="{FF2B5EF4-FFF2-40B4-BE49-F238E27FC236}">
                <a16:creationId xmlns:a16="http://schemas.microsoft.com/office/drawing/2014/main" id="{4D6F2605-86C5-B068-8D80-4B32AB9496C5}"/>
              </a:ext>
            </a:extLst>
          </p:cNvPr>
          <p:cNvSpPr>
            <a:spLocks noGrp="1"/>
          </p:cNvSpPr>
          <p:nvPr>
            <p:ph type="sldNum" sz="quarter" idx="11"/>
          </p:nvPr>
        </p:nvSpPr>
        <p:spPr/>
        <p:txBody>
          <a:bodyPr/>
          <a:lstStyle/>
          <a:p>
            <a:fld id="{F59CD943-D024-467A-B36E-F11E1285ED75}" type="slidenum">
              <a:rPr lang="en-GB" smtClean="0"/>
              <a:pPr/>
              <a:t>39</a:t>
            </a:fld>
            <a:endParaRPr lang="en-GB" dirty="0"/>
          </a:p>
        </p:txBody>
      </p:sp>
      <p:sp>
        <p:nvSpPr>
          <p:cNvPr id="6" name="TextBox 5">
            <a:extLst>
              <a:ext uri="{FF2B5EF4-FFF2-40B4-BE49-F238E27FC236}">
                <a16:creationId xmlns:a16="http://schemas.microsoft.com/office/drawing/2014/main" id="{339D6826-E148-2880-4FE1-B8A5DC3BA033}"/>
              </a:ext>
            </a:extLst>
          </p:cNvPr>
          <p:cNvSpPr txBox="1"/>
          <p:nvPr/>
        </p:nvSpPr>
        <p:spPr>
          <a:xfrm>
            <a:off x="378647" y="1078143"/>
            <a:ext cx="11434705"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t>In the example here the institution has already purchased and activated from the CZ the electronic collection "Taylor &amp; Francis Library &amp; Information Science Collection".</a:t>
            </a:r>
          </a:p>
          <a:p>
            <a:pPr marL="285750" indent="-285750">
              <a:buFont typeface="Arial" panose="020B0604020202020204" pitchFamily="34" charset="0"/>
              <a:buChar char="•"/>
            </a:pPr>
            <a:r>
              <a:rPr lang="en-US" sz="2400" dirty="0"/>
              <a:t>Now the institution is considering cancelling the subscription.</a:t>
            </a:r>
          </a:p>
          <a:p>
            <a:pPr marL="285750" indent="-285750">
              <a:buFont typeface="Arial" panose="020B0604020202020204" pitchFamily="34" charset="0"/>
              <a:buChar char="•"/>
            </a:pPr>
            <a:r>
              <a:rPr lang="en-US" sz="2400" dirty="0"/>
              <a:t>Before doing so the institution will first check to see what titles are unique to this collection and therefore would be lost if the subscription were cancelled.</a:t>
            </a:r>
          </a:p>
          <a:p>
            <a:pPr marL="285750" indent="-285750">
              <a:buFont typeface="Arial" panose="020B0604020202020204" pitchFamily="34" charset="0"/>
              <a:buChar char="•"/>
            </a:pPr>
            <a:r>
              <a:rPr lang="en-US" sz="2400" dirty="0"/>
              <a:t>The match method used will be by ISSN.</a:t>
            </a:r>
          </a:p>
        </p:txBody>
      </p:sp>
    </p:spTree>
    <p:extLst>
      <p:ext uri="{BB962C8B-B14F-4D97-AF65-F5344CB8AC3E}">
        <p14:creationId xmlns:p14="http://schemas.microsoft.com/office/powerpoint/2010/main" val="3660324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Introduction</a:t>
            </a:r>
          </a:p>
        </p:txBody>
      </p:sp>
      <p:sp>
        <p:nvSpPr>
          <p:cNvPr id="3" name="Slide Number Placeholder 2"/>
          <p:cNvSpPr>
            <a:spLocks noGrp="1"/>
          </p:cNvSpPr>
          <p:nvPr>
            <p:ph type="sldNum" sz="quarter" idx="11"/>
          </p:nvPr>
        </p:nvSpPr>
        <p:spPr/>
        <p:txBody>
          <a:bodyPr/>
          <a:lstStyle/>
          <a:p>
            <a:fld id="{F59CD943-D024-467A-B36E-F11E1285ED75}" type="slidenum">
              <a:rPr lang="en-GB" smtClean="0"/>
              <a:pPr/>
              <a:t>4</a:t>
            </a:fld>
            <a:endParaRPr lang="en-GB" dirty="0"/>
          </a:p>
        </p:txBody>
      </p:sp>
      <p:sp>
        <p:nvSpPr>
          <p:cNvPr id="10" name="TextBox 9">
            <a:extLst>
              <a:ext uri="{FF2B5EF4-FFF2-40B4-BE49-F238E27FC236}">
                <a16:creationId xmlns:a16="http://schemas.microsoft.com/office/drawing/2014/main" id="{08BBD040-26CC-693E-E7F3-31441B13AF6C}"/>
              </a:ext>
            </a:extLst>
          </p:cNvPr>
          <p:cNvSpPr txBox="1"/>
          <p:nvPr/>
        </p:nvSpPr>
        <p:spPr>
          <a:xfrm>
            <a:off x="438744" y="1086843"/>
            <a:ext cx="11283456"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t>To achieve collection development analysis of libraries' electronic holdings, the Overlap Analysis Tool can be used to support multiple use cases.</a:t>
            </a:r>
          </a:p>
          <a:p>
            <a:pPr marL="285750" indent="-285750">
              <a:buFont typeface="Arial" panose="020B0604020202020204" pitchFamily="34" charset="0"/>
              <a:buChar char="•"/>
            </a:pPr>
            <a:r>
              <a:rPr lang="en-US" sz="2400" dirty="0"/>
              <a:t>Some of the main use cases are:</a:t>
            </a:r>
          </a:p>
          <a:p>
            <a:pPr marL="742950" lvl="1" indent="-285750">
              <a:buFont typeface="Arial" panose="020B0604020202020204" pitchFamily="34" charset="0"/>
              <a:buChar char="•"/>
            </a:pPr>
            <a:r>
              <a:rPr lang="en-US" sz="2400" dirty="0"/>
              <a:t>When considering to order an electronic collection, which part of this electronic collection is already covered in other existing electronic collections.  This can be used to avoid content overlap and purchasing of duplicate resources. </a:t>
            </a:r>
          </a:p>
          <a:p>
            <a:pPr marL="742950" lvl="1" indent="-285750">
              <a:buFont typeface="Arial" panose="020B0604020202020204" pitchFamily="34" charset="0"/>
              <a:buChar char="•"/>
            </a:pPr>
            <a:r>
              <a:rPr lang="en-US" sz="2400" dirty="0"/>
              <a:t>When considering to cancel electronic collections, what full text access would be lost if a resource were cancelled.</a:t>
            </a:r>
          </a:p>
          <a:p>
            <a:pPr marL="742950" lvl="1" indent="-285750">
              <a:buFont typeface="Arial" panose="020B0604020202020204" pitchFamily="34" charset="0"/>
              <a:buChar char="•"/>
            </a:pPr>
            <a:r>
              <a:rPr lang="en-US" sz="2400" dirty="0"/>
              <a:t>When the institution receives a file with a list of resources from a vendor which resources are and are not already in Alma.</a:t>
            </a:r>
          </a:p>
        </p:txBody>
      </p:sp>
    </p:spTree>
    <p:extLst>
      <p:ext uri="{BB962C8B-B14F-4D97-AF65-F5344CB8AC3E}">
        <p14:creationId xmlns:p14="http://schemas.microsoft.com/office/powerpoint/2010/main" val="12306133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16B21-8D39-DBF3-BEEB-CC351C7599B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E99F423-132B-F7AD-AA14-5D34F5848EF1}"/>
              </a:ext>
            </a:extLst>
          </p:cNvPr>
          <p:cNvPicPr>
            <a:picLocks noChangeAspect="1"/>
          </p:cNvPicPr>
          <p:nvPr/>
        </p:nvPicPr>
        <p:blipFill>
          <a:blip r:embed="rId2"/>
          <a:stretch>
            <a:fillRect/>
          </a:stretch>
        </p:blipFill>
        <p:spPr>
          <a:xfrm>
            <a:off x="4319587" y="2247900"/>
            <a:ext cx="3552825" cy="2362200"/>
          </a:xfrm>
          <a:prstGeom prst="rect">
            <a:avLst/>
          </a:prstGeom>
          <a:ln>
            <a:solidFill>
              <a:schemeClr val="tx1"/>
            </a:solidFill>
          </a:ln>
        </p:spPr>
      </p:pic>
      <p:sp>
        <p:nvSpPr>
          <p:cNvPr id="4" name="Title 3">
            <a:extLst>
              <a:ext uri="{FF2B5EF4-FFF2-40B4-BE49-F238E27FC236}">
                <a16:creationId xmlns:a16="http://schemas.microsoft.com/office/drawing/2014/main" id="{723F43FA-5AD0-DC84-B6BE-6848AF92DBDD}"/>
              </a:ext>
            </a:extLst>
          </p:cNvPr>
          <p:cNvSpPr>
            <a:spLocks noGrp="1"/>
          </p:cNvSpPr>
          <p:nvPr>
            <p:ph type="title"/>
          </p:nvPr>
        </p:nvSpPr>
        <p:spPr/>
        <p:txBody>
          <a:bodyPr/>
          <a:lstStyle/>
          <a:p>
            <a:r>
              <a:rPr lang="en-US" sz="2800" dirty="0"/>
              <a:t>Use Case Two: Compare one electronic collection in IZ to all of IZ</a:t>
            </a:r>
          </a:p>
        </p:txBody>
      </p:sp>
      <p:sp>
        <p:nvSpPr>
          <p:cNvPr id="3" name="Slide Number Placeholder 2">
            <a:extLst>
              <a:ext uri="{FF2B5EF4-FFF2-40B4-BE49-F238E27FC236}">
                <a16:creationId xmlns:a16="http://schemas.microsoft.com/office/drawing/2014/main" id="{10E14DD6-5C5F-EBF7-FD8A-0387FB9CF24C}"/>
              </a:ext>
            </a:extLst>
          </p:cNvPr>
          <p:cNvSpPr>
            <a:spLocks noGrp="1"/>
          </p:cNvSpPr>
          <p:nvPr>
            <p:ph type="sldNum" sz="quarter" idx="11"/>
          </p:nvPr>
        </p:nvSpPr>
        <p:spPr/>
        <p:txBody>
          <a:bodyPr/>
          <a:lstStyle/>
          <a:p>
            <a:fld id="{F59CD943-D024-467A-B36E-F11E1285ED75}" type="slidenum">
              <a:rPr lang="en-GB" smtClean="0"/>
              <a:pPr/>
              <a:t>40</a:t>
            </a:fld>
            <a:endParaRPr lang="en-GB" dirty="0"/>
          </a:p>
        </p:txBody>
      </p:sp>
      <p:sp>
        <p:nvSpPr>
          <p:cNvPr id="6" name="TextBox 5">
            <a:extLst>
              <a:ext uri="{FF2B5EF4-FFF2-40B4-BE49-F238E27FC236}">
                <a16:creationId xmlns:a16="http://schemas.microsoft.com/office/drawing/2014/main" id="{8712C5E5-5D86-10BD-5CDB-975E637896D0}"/>
              </a:ext>
            </a:extLst>
          </p:cNvPr>
          <p:cNvSpPr txBox="1"/>
          <p:nvPr/>
        </p:nvSpPr>
        <p:spPr>
          <a:xfrm>
            <a:off x="378647" y="1078143"/>
            <a:ext cx="11434705"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Choose "Compare Collections"</a:t>
            </a:r>
          </a:p>
        </p:txBody>
      </p:sp>
      <p:sp>
        <p:nvSpPr>
          <p:cNvPr id="8" name="Rectangle 7">
            <a:extLst>
              <a:ext uri="{FF2B5EF4-FFF2-40B4-BE49-F238E27FC236}">
                <a16:creationId xmlns:a16="http://schemas.microsoft.com/office/drawing/2014/main" id="{4164A44A-0AEF-5F8E-E6B7-0630BCB53D6D}"/>
              </a:ext>
            </a:extLst>
          </p:cNvPr>
          <p:cNvSpPr/>
          <p:nvPr/>
        </p:nvSpPr>
        <p:spPr>
          <a:xfrm>
            <a:off x="4510356" y="2875564"/>
            <a:ext cx="3041150" cy="771762"/>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37158162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6D4AE-A06D-2C5B-A70F-EB8A630B6DE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41C39C6-D4C0-0E0E-121B-B8DEFDFC36CC}"/>
              </a:ext>
            </a:extLst>
          </p:cNvPr>
          <p:cNvPicPr>
            <a:picLocks noChangeAspect="1"/>
          </p:cNvPicPr>
          <p:nvPr/>
        </p:nvPicPr>
        <p:blipFill>
          <a:blip r:embed="rId2"/>
          <a:stretch>
            <a:fillRect/>
          </a:stretch>
        </p:blipFill>
        <p:spPr>
          <a:xfrm>
            <a:off x="790575" y="2649125"/>
            <a:ext cx="10610850" cy="2114550"/>
          </a:xfrm>
          <a:prstGeom prst="rect">
            <a:avLst/>
          </a:prstGeom>
          <a:ln>
            <a:solidFill>
              <a:schemeClr val="tx1"/>
            </a:solidFill>
          </a:ln>
        </p:spPr>
      </p:pic>
      <p:sp>
        <p:nvSpPr>
          <p:cNvPr id="4" name="Title 3">
            <a:extLst>
              <a:ext uri="{FF2B5EF4-FFF2-40B4-BE49-F238E27FC236}">
                <a16:creationId xmlns:a16="http://schemas.microsoft.com/office/drawing/2014/main" id="{2EC78363-DDCD-674F-F9B3-83C2BACC5010}"/>
              </a:ext>
            </a:extLst>
          </p:cNvPr>
          <p:cNvSpPr>
            <a:spLocks noGrp="1"/>
          </p:cNvSpPr>
          <p:nvPr>
            <p:ph type="title"/>
          </p:nvPr>
        </p:nvSpPr>
        <p:spPr/>
        <p:txBody>
          <a:bodyPr/>
          <a:lstStyle/>
          <a:p>
            <a:r>
              <a:rPr lang="en-US" sz="2800" dirty="0"/>
              <a:t>Use Case Two: Compare one electronic collection in IZ to all of IZ</a:t>
            </a:r>
          </a:p>
        </p:txBody>
      </p:sp>
      <p:sp>
        <p:nvSpPr>
          <p:cNvPr id="3" name="Slide Number Placeholder 2">
            <a:extLst>
              <a:ext uri="{FF2B5EF4-FFF2-40B4-BE49-F238E27FC236}">
                <a16:creationId xmlns:a16="http://schemas.microsoft.com/office/drawing/2014/main" id="{4E48D52F-6D19-B933-9117-999DA9442667}"/>
              </a:ext>
            </a:extLst>
          </p:cNvPr>
          <p:cNvSpPr>
            <a:spLocks noGrp="1"/>
          </p:cNvSpPr>
          <p:nvPr>
            <p:ph type="sldNum" sz="quarter" idx="11"/>
          </p:nvPr>
        </p:nvSpPr>
        <p:spPr/>
        <p:txBody>
          <a:bodyPr/>
          <a:lstStyle/>
          <a:p>
            <a:fld id="{F59CD943-D024-467A-B36E-F11E1285ED75}" type="slidenum">
              <a:rPr lang="en-GB" smtClean="0"/>
              <a:pPr/>
              <a:t>41</a:t>
            </a:fld>
            <a:endParaRPr lang="en-GB" dirty="0"/>
          </a:p>
        </p:txBody>
      </p:sp>
      <p:sp>
        <p:nvSpPr>
          <p:cNvPr id="6" name="TextBox 5">
            <a:extLst>
              <a:ext uri="{FF2B5EF4-FFF2-40B4-BE49-F238E27FC236}">
                <a16:creationId xmlns:a16="http://schemas.microsoft.com/office/drawing/2014/main" id="{AEAA10E5-4C19-7A9B-A0CB-4ABA362C9C8C}"/>
              </a:ext>
            </a:extLst>
          </p:cNvPr>
          <p:cNvSpPr txBox="1"/>
          <p:nvPr/>
        </p:nvSpPr>
        <p:spPr>
          <a:xfrm>
            <a:off x="378647" y="1078143"/>
            <a:ext cx="11434705"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t>Give the analysis a name and description.</a:t>
            </a:r>
          </a:p>
          <a:p>
            <a:pPr marL="285750" indent="-285750">
              <a:buFont typeface="Arial" panose="020B0604020202020204" pitchFamily="34" charset="0"/>
              <a:buChar char="•"/>
            </a:pPr>
            <a:r>
              <a:rPr lang="en-US" sz="2400" dirty="0"/>
              <a:t>We have given description “Compare Taylor &amp; Francis Library &amp; Information Science Collection in IZ with all of IZ”</a:t>
            </a:r>
          </a:p>
        </p:txBody>
      </p:sp>
      <p:sp>
        <p:nvSpPr>
          <p:cNvPr id="8" name="Rectangle 7">
            <a:extLst>
              <a:ext uri="{FF2B5EF4-FFF2-40B4-BE49-F238E27FC236}">
                <a16:creationId xmlns:a16="http://schemas.microsoft.com/office/drawing/2014/main" id="{E1D7BCFB-C528-3762-3890-CC7B413D754A}"/>
              </a:ext>
            </a:extLst>
          </p:cNvPr>
          <p:cNvSpPr/>
          <p:nvPr/>
        </p:nvSpPr>
        <p:spPr>
          <a:xfrm>
            <a:off x="2788685" y="3429000"/>
            <a:ext cx="5255981" cy="45287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1545928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049D5-0C25-0D02-73E6-5C3C738D121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7E82D14-B841-9990-0D49-A48FA974993F}"/>
              </a:ext>
            </a:extLst>
          </p:cNvPr>
          <p:cNvPicPr>
            <a:picLocks noChangeAspect="1"/>
          </p:cNvPicPr>
          <p:nvPr/>
        </p:nvPicPr>
        <p:blipFill>
          <a:blip r:embed="rId2"/>
          <a:stretch>
            <a:fillRect/>
          </a:stretch>
        </p:blipFill>
        <p:spPr>
          <a:xfrm>
            <a:off x="3333750" y="2076450"/>
            <a:ext cx="5524500" cy="2705100"/>
          </a:xfrm>
          <a:prstGeom prst="rect">
            <a:avLst/>
          </a:prstGeom>
          <a:ln>
            <a:solidFill>
              <a:schemeClr val="tx1"/>
            </a:solidFill>
          </a:ln>
        </p:spPr>
      </p:pic>
      <p:sp>
        <p:nvSpPr>
          <p:cNvPr id="4" name="Title 3">
            <a:extLst>
              <a:ext uri="{FF2B5EF4-FFF2-40B4-BE49-F238E27FC236}">
                <a16:creationId xmlns:a16="http://schemas.microsoft.com/office/drawing/2014/main" id="{C8B3329D-05C0-D804-0CA7-662B1D2080FA}"/>
              </a:ext>
            </a:extLst>
          </p:cNvPr>
          <p:cNvSpPr>
            <a:spLocks noGrp="1"/>
          </p:cNvSpPr>
          <p:nvPr>
            <p:ph type="title"/>
          </p:nvPr>
        </p:nvSpPr>
        <p:spPr/>
        <p:txBody>
          <a:bodyPr/>
          <a:lstStyle/>
          <a:p>
            <a:r>
              <a:rPr lang="en-US" sz="2800" dirty="0"/>
              <a:t>Use Case Two: Compare one electronic collection in IZ to all of IZ</a:t>
            </a:r>
          </a:p>
        </p:txBody>
      </p:sp>
      <p:sp>
        <p:nvSpPr>
          <p:cNvPr id="3" name="Slide Number Placeholder 2">
            <a:extLst>
              <a:ext uri="{FF2B5EF4-FFF2-40B4-BE49-F238E27FC236}">
                <a16:creationId xmlns:a16="http://schemas.microsoft.com/office/drawing/2014/main" id="{102C92D1-AD89-E6FA-1793-1B80F923D683}"/>
              </a:ext>
            </a:extLst>
          </p:cNvPr>
          <p:cNvSpPr>
            <a:spLocks noGrp="1"/>
          </p:cNvSpPr>
          <p:nvPr>
            <p:ph type="sldNum" sz="quarter" idx="11"/>
          </p:nvPr>
        </p:nvSpPr>
        <p:spPr/>
        <p:txBody>
          <a:bodyPr/>
          <a:lstStyle/>
          <a:p>
            <a:fld id="{F59CD943-D024-467A-B36E-F11E1285ED75}" type="slidenum">
              <a:rPr lang="en-GB" smtClean="0"/>
              <a:pPr/>
              <a:t>42</a:t>
            </a:fld>
            <a:endParaRPr lang="en-GB" dirty="0"/>
          </a:p>
        </p:txBody>
      </p:sp>
      <p:sp>
        <p:nvSpPr>
          <p:cNvPr id="6" name="TextBox 5">
            <a:extLst>
              <a:ext uri="{FF2B5EF4-FFF2-40B4-BE49-F238E27FC236}">
                <a16:creationId xmlns:a16="http://schemas.microsoft.com/office/drawing/2014/main" id="{5A6DFECD-E0C5-1245-41E7-82086CEF6D14}"/>
              </a:ext>
            </a:extLst>
          </p:cNvPr>
          <p:cNvSpPr txBox="1"/>
          <p:nvPr/>
        </p:nvSpPr>
        <p:spPr>
          <a:xfrm>
            <a:off x="378647" y="1078143"/>
            <a:ext cx="11434705"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Choose the collection (source) for which you want to evaluate overlap</a:t>
            </a:r>
          </a:p>
        </p:txBody>
      </p:sp>
      <p:sp>
        <p:nvSpPr>
          <p:cNvPr id="9" name="Rectangle 8">
            <a:extLst>
              <a:ext uri="{FF2B5EF4-FFF2-40B4-BE49-F238E27FC236}">
                <a16:creationId xmlns:a16="http://schemas.microsoft.com/office/drawing/2014/main" id="{2BA8363C-BD7F-F1EF-2DC4-3CA870D47BC8}"/>
              </a:ext>
            </a:extLst>
          </p:cNvPr>
          <p:cNvSpPr/>
          <p:nvPr/>
        </p:nvSpPr>
        <p:spPr>
          <a:xfrm>
            <a:off x="3407076" y="2676713"/>
            <a:ext cx="363540" cy="313067"/>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7453145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2666E-BD93-5B1C-96C1-F75C95008A8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EA1B016-253C-F7D1-9EE9-7F252013FF51}"/>
              </a:ext>
            </a:extLst>
          </p:cNvPr>
          <p:cNvSpPr>
            <a:spLocks noGrp="1"/>
          </p:cNvSpPr>
          <p:nvPr>
            <p:ph type="title"/>
          </p:nvPr>
        </p:nvSpPr>
        <p:spPr/>
        <p:txBody>
          <a:bodyPr/>
          <a:lstStyle/>
          <a:p>
            <a:r>
              <a:rPr lang="en-US" sz="2800" dirty="0"/>
              <a:t>Use Case Two: Compare one electronic collection in IZ to all of IZ</a:t>
            </a:r>
          </a:p>
        </p:txBody>
      </p:sp>
      <p:sp>
        <p:nvSpPr>
          <p:cNvPr id="3" name="Slide Number Placeholder 2">
            <a:extLst>
              <a:ext uri="{FF2B5EF4-FFF2-40B4-BE49-F238E27FC236}">
                <a16:creationId xmlns:a16="http://schemas.microsoft.com/office/drawing/2014/main" id="{F5C69E27-5A51-9DF7-A131-40752810220D}"/>
              </a:ext>
            </a:extLst>
          </p:cNvPr>
          <p:cNvSpPr>
            <a:spLocks noGrp="1"/>
          </p:cNvSpPr>
          <p:nvPr>
            <p:ph type="sldNum" sz="quarter" idx="11"/>
          </p:nvPr>
        </p:nvSpPr>
        <p:spPr/>
        <p:txBody>
          <a:bodyPr/>
          <a:lstStyle/>
          <a:p>
            <a:fld id="{F59CD943-D024-467A-B36E-F11E1285ED75}" type="slidenum">
              <a:rPr lang="en-GB" smtClean="0"/>
              <a:pPr/>
              <a:t>43</a:t>
            </a:fld>
            <a:endParaRPr lang="en-GB" dirty="0"/>
          </a:p>
        </p:txBody>
      </p:sp>
      <p:sp>
        <p:nvSpPr>
          <p:cNvPr id="6" name="TextBox 5">
            <a:extLst>
              <a:ext uri="{FF2B5EF4-FFF2-40B4-BE49-F238E27FC236}">
                <a16:creationId xmlns:a16="http://schemas.microsoft.com/office/drawing/2014/main" id="{DBBD3352-46AC-9728-77F0-DDFB3EE4A112}"/>
              </a:ext>
            </a:extLst>
          </p:cNvPr>
          <p:cNvSpPr txBox="1"/>
          <p:nvPr/>
        </p:nvSpPr>
        <p:spPr>
          <a:xfrm>
            <a:off x="378647" y="1078143"/>
            <a:ext cx="11434705"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Search for and select the desired collection</a:t>
            </a:r>
          </a:p>
        </p:txBody>
      </p:sp>
      <p:pic>
        <p:nvPicPr>
          <p:cNvPr id="7" name="Picture 6">
            <a:extLst>
              <a:ext uri="{FF2B5EF4-FFF2-40B4-BE49-F238E27FC236}">
                <a16:creationId xmlns:a16="http://schemas.microsoft.com/office/drawing/2014/main" id="{C2702193-C5C7-82C1-796A-CC8930ABBA5E}"/>
              </a:ext>
            </a:extLst>
          </p:cNvPr>
          <p:cNvPicPr>
            <a:picLocks noChangeAspect="1"/>
          </p:cNvPicPr>
          <p:nvPr/>
        </p:nvPicPr>
        <p:blipFill>
          <a:blip r:embed="rId2"/>
          <a:stretch>
            <a:fillRect/>
          </a:stretch>
        </p:blipFill>
        <p:spPr>
          <a:xfrm>
            <a:off x="1333791" y="1723574"/>
            <a:ext cx="9605481" cy="4441013"/>
          </a:xfrm>
          <a:prstGeom prst="rect">
            <a:avLst/>
          </a:prstGeom>
          <a:ln>
            <a:solidFill>
              <a:schemeClr val="tx1"/>
            </a:solidFill>
          </a:ln>
        </p:spPr>
      </p:pic>
      <p:sp>
        <p:nvSpPr>
          <p:cNvPr id="8" name="Rectangle 7">
            <a:extLst>
              <a:ext uri="{FF2B5EF4-FFF2-40B4-BE49-F238E27FC236}">
                <a16:creationId xmlns:a16="http://schemas.microsoft.com/office/drawing/2014/main" id="{E78B5FA0-0258-6F88-9724-61DA0D21A48F}"/>
              </a:ext>
            </a:extLst>
          </p:cNvPr>
          <p:cNvSpPr/>
          <p:nvPr/>
        </p:nvSpPr>
        <p:spPr>
          <a:xfrm>
            <a:off x="7547563" y="1741481"/>
            <a:ext cx="363540" cy="313067"/>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0" name="TextBox 9">
            <a:extLst>
              <a:ext uri="{FF2B5EF4-FFF2-40B4-BE49-F238E27FC236}">
                <a16:creationId xmlns:a16="http://schemas.microsoft.com/office/drawing/2014/main" id="{630533BA-29E5-3C01-8CB4-B0097B62488C}"/>
              </a:ext>
            </a:extLst>
          </p:cNvPr>
          <p:cNvSpPr txBox="1"/>
          <p:nvPr/>
        </p:nvSpPr>
        <p:spPr>
          <a:xfrm>
            <a:off x="7857759" y="3385039"/>
            <a:ext cx="1982913" cy="595902"/>
          </a:xfrm>
          <a:prstGeom prst="rect">
            <a:avLst/>
          </a:prstGeom>
          <a:solidFill>
            <a:srgbClr val="FFFF00"/>
          </a:solidFill>
          <a:ln>
            <a:solidFill>
              <a:schemeClr val="accent2"/>
            </a:solidFill>
          </a:ln>
        </p:spPr>
        <p:txBody>
          <a:bodyPr wrap="square" rtlCol="0">
            <a:noAutofit/>
          </a:bodyPr>
          <a:lstStyle/>
          <a:p>
            <a:pPr algn="l"/>
            <a:r>
              <a:rPr lang="en-US" dirty="0"/>
              <a:t>We are searching the IZ</a:t>
            </a:r>
          </a:p>
        </p:txBody>
      </p:sp>
      <p:cxnSp>
        <p:nvCxnSpPr>
          <p:cNvPr id="11" name="Straight Arrow Connector 10">
            <a:extLst>
              <a:ext uri="{FF2B5EF4-FFF2-40B4-BE49-F238E27FC236}">
                <a16:creationId xmlns:a16="http://schemas.microsoft.com/office/drawing/2014/main" id="{246CE47C-0130-6DA7-CA4B-A98E56579881}"/>
              </a:ext>
            </a:extLst>
          </p:cNvPr>
          <p:cNvCxnSpPr/>
          <p:nvPr/>
        </p:nvCxnSpPr>
        <p:spPr>
          <a:xfrm flipH="1" flipV="1">
            <a:off x="7729333" y="2059673"/>
            <a:ext cx="1119883" cy="132536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71006D0C-3E9C-5A27-6239-BCB8A288CFBA}"/>
              </a:ext>
            </a:extLst>
          </p:cNvPr>
          <p:cNvSpPr/>
          <p:nvPr/>
        </p:nvSpPr>
        <p:spPr>
          <a:xfrm>
            <a:off x="10598725" y="2807080"/>
            <a:ext cx="408156" cy="36634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3" name="TextBox 12">
            <a:extLst>
              <a:ext uri="{FF2B5EF4-FFF2-40B4-BE49-F238E27FC236}">
                <a16:creationId xmlns:a16="http://schemas.microsoft.com/office/drawing/2014/main" id="{2D8D8EC7-476C-ABFE-6FE5-6A64A9F43543}"/>
              </a:ext>
            </a:extLst>
          </p:cNvPr>
          <p:cNvSpPr txBox="1"/>
          <p:nvPr/>
        </p:nvSpPr>
        <p:spPr>
          <a:xfrm>
            <a:off x="10613204" y="1842598"/>
            <a:ext cx="869442" cy="366346"/>
          </a:xfrm>
          <a:prstGeom prst="rect">
            <a:avLst/>
          </a:prstGeom>
          <a:solidFill>
            <a:srgbClr val="FFFF00"/>
          </a:solidFill>
          <a:ln>
            <a:solidFill>
              <a:schemeClr val="accent2"/>
            </a:solidFill>
          </a:ln>
        </p:spPr>
        <p:txBody>
          <a:bodyPr wrap="square" rtlCol="0">
            <a:noAutofit/>
          </a:bodyPr>
          <a:lstStyle/>
          <a:p>
            <a:pPr algn="l"/>
            <a:r>
              <a:rPr lang="en-US" dirty="0"/>
              <a:t>Select</a:t>
            </a:r>
          </a:p>
        </p:txBody>
      </p:sp>
      <p:cxnSp>
        <p:nvCxnSpPr>
          <p:cNvPr id="14" name="Straight Arrow Connector 13">
            <a:extLst>
              <a:ext uri="{FF2B5EF4-FFF2-40B4-BE49-F238E27FC236}">
                <a16:creationId xmlns:a16="http://schemas.microsoft.com/office/drawing/2014/main" id="{0E527D61-CD48-FE9D-2F24-1C44900D1FBA}"/>
              </a:ext>
            </a:extLst>
          </p:cNvPr>
          <p:cNvCxnSpPr>
            <a:cxnSpLocks/>
            <a:stCxn id="13" idx="2"/>
          </p:cNvCxnSpPr>
          <p:nvPr/>
        </p:nvCxnSpPr>
        <p:spPr>
          <a:xfrm flipH="1">
            <a:off x="10939272" y="2208944"/>
            <a:ext cx="108653" cy="63423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477CC172-AF81-22C1-B335-27C4282A41F0}"/>
              </a:ext>
            </a:extLst>
          </p:cNvPr>
          <p:cNvSpPr/>
          <p:nvPr/>
        </p:nvSpPr>
        <p:spPr>
          <a:xfrm>
            <a:off x="1695236" y="1723574"/>
            <a:ext cx="5391960" cy="325747"/>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6" name="TextBox 15">
            <a:extLst>
              <a:ext uri="{FF2B5EF4-FFF2-40B4-BE49-F238E27FC236}">
                <a16:creationId xmlns:a16="http://schemas.microsoft.com/office/drawing/2014/main" id="{B5C1E20B-5CF9-FC6A-D23A-536BA2B0D337}"/>
              </a:ext>
            </a:extLst>
          </p:cNvPr>
          <p:cNvSpPr txBox="1"/>
          <p:nvPr/>
        </p:nvSpPr>
        <p:spPr>
          <a:xfrm>
            <a:off x="234332" y="5157975"/>
            <a:ext cx="5529470" cy="621882"/>
          </a:xfrm>
          <a:prstGeom prst="rect">
            <a:avLst/>
          </a:prstGeom>
          <a:solidFill>
            <a:srgbClr val="FFFF00"/>
          </a:solidFill>
          <a:ln>
            <a:solidFill>
              <a:schemeClr val="accent2"/>
            </a:solidFill>
          </a:ln>
        </p:spPr>
        <p:txBody>
          <a:bodyPr wrap="square" rtlCol="0">
            <a:noAutofit/>
          </a:bodyPr>
          <a:lstStyle/>
          <a:p>
            <a:pPr algn="l"/>
            <a:r>
              <a:rPr lang="en-US" dirty="0"/>
              <a:t>Searching the IZ for electronic collection “</a:t>
            </a:r>
            <a:r>
              <a:rPr lang="en-US" sz="1800" kern="1200" dirty="0">
                <a:solidFill>
                  <a:srgbClr val="000000"/>
                </a:solidFill>
                <a:effectLst/>
                <a:latin typeface="Avenir Next LT Pro" panose="020B0504020202020204" pitchFamily="34" charset="0"/>
                <a:ea typeface="+mn-ea"/>
                <a:cs typeface="+mn-cs"/>
              </a:rPr>
              <a:t>Taylor &amp; Francis Library &amp; Information Science Collection”</a:t>
            </a:r>
            <a:endParaRPr lang="en-US" dirty="0"/>
          </a:p>
        </p:txBody>
      </p:sp>
      <p:cxnSp>
        <p:nvCxnSpPr>
          <p:cNvPr id="17" name="Straight Arrow Connector 16">
            <a:extLst>
              <a:ext uri="{FF2B5EF4-FFF2-40B4-BE49-F238E27FC236}">
                <a16:creationId xmlns:a16="http://schemas.microsoft.com/office/drawing/2014/main" id="{0FD7BD70-8521-2176-E362-4F4ACD1E044E}"/>
              </a:ext>
            </a:extLst>
          </p:cNvPr>
          <p:cNvCxnSpPr>
            <a:cxnSpLocks/>
          </p:cNvCxnSpPr>
          <p:nvPr/>
        </p:nvCxnSpPr>
        <p:spPr>
          <a:xfrm flipV="1">
            <a:off x="863029" y="2047450"/>
            <a:ext cx="2948683" cy="31105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90544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79D07-48AE-C4D2-C4FE-57DE6151850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812520B-ECB4-47A2-9207-56E2FF1F0CDD}"/>
              </a:ext>
            </a:extLst>
          </p:cNvPr>
          <p:cNvPicPr>
            <a:picLocks noChangeAspect="1"/>
          </p:cNvPicPr>
          <p:nvPr/>
        </p:nvPicPr>
        <p:blipFill>
          <a:blip r:embed="rId2"/>
          <a:stretch>
            <a:fillRect/>
          </a:stretch>
        </p:blipFill>
        <p:spPr>
          <a:xfrm>
            <a:off x="1476375" y="2072810"/>
            <a:ext cx="9239250" cy="3657600"/>
          </a:xfrm>
          <a:prstGeom prst="rect">
            <a:avLst/>
          </a:prstGeom>
          <a:ln>
            <a:solidFill>
              <a:schemeClr val="tx1"/>
            </a:solidFill>
          </a:ln>
        </p:spPr>
      </p:pic>
      <p:sp>
        <p:nvSpPr>
          <p:cNvPr id="4" name="Title 3">
            <a:extLst>
              <a:ext uri="{FF2B5EF4-FFF2-40B4-BE49-F238E27FC236}">
                <a16:creationId xmlns:a16="http://schemas.microsoft.com/office/drawing/2014/main" id="{7F31C6EF-C0B1-B230-9B08-9F3C8E4A75EF}"/>
              </a:ext>
            </a:extLst>
          </p:cNvPr>
          <p:cNvSpPr>
            <a:spLocks noGrp="1"/>
          </p:cNvSpPr>
          <p:nvPr>
            <p:ph type="title"/>
          </p:nvPr>
        </p:nvSpPr>
        <p:spPr/>
        <p:txBody>
          <a:bodyPr/>
          <a:lstStyle/>
          <a:p>
            <a:r>
              <a:rPr lang="en-US" sz="2800" dirty="0"/>
              <a:t>Use Case Two: Compare one electronic collection in IZ to all of IZ</a:t>
            </a:r>
          </a:p>
        </p:txBody>
      </p:sp>
      <p:sp>
        <p:nvSpPr>
          <p:cNvPr id="3" name="Slide Number Placeholder 2">
            <a:extLst>
              <a:ext uri="{FF2B5EF4-FFF2-40B4-BE49-F238E27FC236}">
                <a16:creationId xmlns:a16="http://schemas.microsoft.com/office/drawing/2014/main" id="{E9BE0607-CDA2-6843-63B0-21EC03E540B9}"/>
              </a:ext>
            </a:extLst>
          </p:cNvPr>
          <p:cNvSpPr>
            <a:spLocks noGrp="1"/>
          </p:cNvSpPr>
          <p:nvPr>
            <p:ph type="sldNum" sz="quarter" idx="11"/>
          </p:nvPr>
        </p:nvSpPr>
        <p:spPr/>
        <p:txBody>
          <a:bodyPr/>
          <a:lstStyle/>
          <a:p>
            <a:fld id="{F59CD943-D024-467A-B36E-F11E1285ED75}" type="slidenum">
              <a:rPr lang="en-GB" smtClean="0"/>
              <a:pPr/>
              <a:t>44</a:t>
            </a:fld>
            <a:endParaRPr lang="en-GB" dirty="0"/>
          </a:p>
        </p:txBody>
      </p:sp>
      <p:sp>
        <p:nvSpPr>
          <p:cNvPr id="6" name="TextBox 5">
            <a:extLst>
              <a:ext uri="{FF2B5EF4-FFF2-40B4-BE49-F238E27FC236}">
                <a16:creationId xmlns:a16="http://schemas.microsoft.com/office/drawing/2014/main" id="{472F3FCD-0560-5F43-3821-654CF508011B}"/>
              </a:ext>
            </a:extLst>
          </p:cNvPr>
          <p:cNvSpPr txBox="1"/>
          <p:nvPr/>
        </p:nvSpPr>
        <p:spPr>
          <a:xfrm>
            <a:off x="378647" y="1078143"/>
            <a:ext cx="11434705"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Choose the type of comparison.  We will compare with the entire IZ</a:t>
            </a:r>
          </a:p>
        </p:txBody>
      </p:sp>
      <p:sp>
        <p:nvSpPr>
          <p:cNvPr id="12" name="Rectangle 11">
            <a:extLst>
              <a:ext uri="{FF2B5EF4-FFF2-40B4-BE49-F238E27FC236}">
                <a16:creationId xmlns:a16="http://schemas.microsoft.com/office/drawing/2014/main" id="{C7A6771A-0F9E-C557-9108-F8230FA932CD}"/>
              </a:ext>
            </a:extLst>
          </p:cNvPr>
          <p:cNvSpPr/>
          <p:nvPr/>
        </p:nvSpPr>
        <p:spPr>
          <a:xfrm>
            <a:off x="1485546" y="5344795"/>
            <a:ext cx="2028216" cy="38561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cxnSp>
        <p:nvCxnSpPr>
          <p:cNvPr id="18" name="Straight Arrow Connector 17">
            <a:extLst>
              <a:ext uri="{FF2B5EF4-FFF2-40B4-BE49-F238E27FC236}">
                <a16:creationId xmlns:a16="http://schemas.microsoft.com/office/drawing/2014/main" id="{07658327-D932-A002-BFBD-3E2B0B60474B}"/>
              </a:ext>
            </a:extLst>
          </p:cNvPr>
          <p:cNvCxnSpPr/>
          <p:nvPr/>
        </p:nvCxnSpPr>
        <p:spPr>
          <a:xfrm flipH="1">
            <a:off x="3513762" y="5568593"/>
            <a:ext cx="82193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17823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3E499-8ACF-494E-0B2C-01C7DBD39562}"/>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D30F265B-2E1D-D727-7F4D-6F96CDD04E03}"/>
              </a:ext>
            </a:extLst>
          </p:cNvPr>
          <p:cNvPicPr>
            <a:picLocks noChangeAspect="1"/>
          </p:cNvPicPr>
          <p:nvPr/>
        </p:nvPicPr>
        <p:blipFill>
          <a:blip r:embed="rId2"/>
          <a:stretch>
            <a:fillRect/>
          </a:stretch>
        </p:blipFill>
        <p:spPr>
          <a:xfrm>
            <a:off x="3567112" y="2683426"/>
            <a:ext cx="5057775" cy="2333625"/>
          </a:xfrm>
          <a:prstGeom prst="rect">
            <a:avLst/>
          </a:prstGeom>
          <a:ln>
            <a:solidFill>
              <a:schemeClr val="tx1"/>
            </a:solidFill>
          </a:ln>
        </p:spPr>
      </p:pic>
      <p:sp>
        <p:nvSpPr>
          <p:cNvPr id="4" name="Title 3">
            <a:extLst>
              <a:ext uri="{FF2B5EF4-FFF2-40B4-BE49-F238E27FC236}">
                <a16:creationId xmlns:a16="http://schemas.microsoft.com/office/drawing/2014/main" id="{9FD8399B-7D28-5DF1-A40C-703A6EE87C00}"/>
              </a:ext>
            </a:extLst>
          </p:cNvPr>
          <p:cNvSpPr>
            <a:spLocks noGrp="1"/>
          </p:cNvSpPr>
          <p:nvPr>
            <p:ph type="title"/>
          </p:nvPr>
        </p:nvSpPr>
        <p:spPr/>
        <p:txBody>
          <a:bodyPr/>
          <a:lstStyle/>
          <a:p>
            <a:r>
              <a:rPr lang="en-US" sz="2800" dirty="0"/>
              <a:t>Use Case Two: Compare one electronic collection in IZ to all of IZ</a:t>
            </a:r>
          </a:p>
        </p:txBody>
      </p:sp>
      <p:sp>
        <p:nvSpPr>
          <p:cNvPr id="3" name="Slide Number Placeholder 2">
            <a:extLst>
              <a:ext uri="{FF2B5EF4-FFF2-40B4-BE49-F238E27FC236}">
                <a16:creationId xmlns:a16="http://schemas.microsoft.com/office/drawing/2014/main" id="{4181414F-211F-03BA-1458-87673B57BE11}"/>
              </a:ext>
            </a:extLst>
          </p:cNvPr>
          <p:cNvSpPr>
            <a:spLocks noGrp="1"/>
          </p:cNvSpPr>
          <p:nvPr>
            <p:ph type="sldNum" sz="quarter" idx="11"/>
          </p:nvPr>
        </p:nvSpPr>
        <p:spPr/>
        <p:txBody>
          <a:bodyPr/>
          <a:lstStyle/>
          <a:p>
            <a:fld id="{F59CD943-D024-467A-B36E-F11E1285ED75}" type="slidenum">
              <a:rPr lang="en-GB" smtClean="0"/>
              <a:pPr/>
              <a:t>45</a:t>
            </a:fld>
            <a:endParaRPr lang="en-GB" dirty="0"/>
          </a:p>
        </p:txBody>
      </p:sp>
      <p:sp>
        <p:nvSpPr>
          <p:cNvPr id="6" name="TextBox 5">
            <a:extLst>
              <a:ext uri="{FF2B5EF4-FFF2-40B4-BE49-F238E27FC236}">
                <a16:creationId xmlns:a16="http://schemas.microsoft.com/office/drawing/2014/main" id="{3E3CDADD-C3E8-DC1F-78B4-B9C7E4DB72D2}"/>
              </a:ext>
            </a:extLst>
          </p:cNvPr>
          <p:cNvSpPr txBox="1"/>
          <p:nvPr/>
        </p:nvSpPr>
        <p:spPr>
          <a:xfrm>
            <a:off x="378647" y="1078143"/>
            <a:ext cx="11434705"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t>Select the match method.  We are choosing to match by ISSN. </a:t>
            </a:r>
          </a:p>
          <a:p>
            <a:pPr marL="285750" indent="-285750">
              <a:buFont typeface="Arial" panose="020B0604020202020204" pitchFamily="34" charset="0"/>
              <a:buChar char="•"/>
            </a:pPr>
            <a:r>
              <a:rPr lang="en-US" sz="2000" dirty="0"/>
              <a:t>Choose if you wish to include date coverage as part of the overlap.</a:t>
            </a:r>
          </a:p>
          <a:p>
            <a:pPr marL="285750" indent="-285750">
              <a:buFont typeface="Arial" panose="020B0604020202020204" pitchFamily="34" charset="0"/>
              <a:buChar char="•"/>
            </a:pPr>
            <a:r>
              <a:rPr lang="en-US" sz="2000" dirty="0"/>
              <a:t>Select Reference year for calculating ‘embargo’.</a:t>
            </a:r>
          </a:p>
        </p:txBody>
      </p:sp>
      <p:sp>
        <p:nvSpPr>
          <p:cNvPr id="12" name="Rectangle 11">
            <a:extLst>
              <a:ext uri="{FF2B5EF4-FFF2-40B4-BE49-F238E27FC236}">
                <a16:creationId xmlns:a16="http://schemas.microsoft.com/office/drawing/2014/main" id="{B2FF5FD2-E15A-2AAB-0514-454FC98513E3}"/>
              </a:ext>
            </a:extLst>
          </p:cNvPr>
          <p:cNvSpPr/>
          <p:nvPr/>
        </p:nvSpPr>
        <p:spPr>
          <a:xfrm>
            <a:off x="3567112" y="3195264"/>
            <a:ext cx="2710398" cy="405996"/>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9328429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1B27A-A153-50E3-B592-0941CF8ED62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EED9D6B-02F7-92F3-33EE-DB7E5733A0C6}"/>
              </a:ext>
            </a:extLst>
          </p:cNvPr>
          <p:cNvPicPr>
            <a:picLocks noChangeAspect="1"/>
          </p:cNvPicPr>
          <p:nvPr/>
        </p:nvPicPr>
        <p:blipFill>
          <a:blip r:embed="rId2"/>
          <a:stretch>
            <a:fillRect/>
          </a:stretch>
        </p:blipFill>
        <p:spPr>
          <a:xfrm>
            <a:off x="342900" y="1900237"/>
            <a:ext cx="11506200" cy="3057525"/>
          </a:xfrm>
          <a:prstGeom prst="rect">
            <a:avLst/>
          </a:prstGeom>
          <a:ln>
            <a:solidFill>
              <a:schemeClr val="tx1"/>
            </a:solidFill>
          </a:ln>
        </p:spPr>
      </p:pic>
      <p:sp>
        <p:nvSpPr>
          <p:cNvPr id="4" name="Title 3">
            <a:extLst>
              <a:ext uri="{FF2B5EF4-FFF2-40B4-BE49-F238E27FC236}">
                <a16:creationId xmlns:a16="http://schemas.microsoft.com/office/drawing/2014/main" id="{8C3E3A74-710A-FB6C-9526-52105A7D844C}"/>
              </a:ext>
            </a:extLst>
          </p:cNvPr>
          <p:cNvSpPr>
            <a:spLocks noGrp="1"/>
          </p:cNvSpPr>
          <p:nvPr>
            <p:ph type="title"/>
          </p:nvPr>
        </p:nvSpPr>
        <p:spPr/>
        <p:txBody>
          <a:bodyPr/>
          <a:lstStyle/>
          <a:p>
            <a:r>
              <a:rPr lang="en-US" sz="2800" dirty="0"/>
              <a:t>Use Case Two: Compare one electronic collection in IZ to all of IZ</a:t>
            </a:r>
          </a:p>
        </p:txBody>
      </p:sp>
      <p:sp>
        <p:nvSpPr>
          <p:cNvPr id="3" name="Slide Number Placeholder 2">
            <a:extLst>
              <a:ext uri="{FF2B5EF4-FFF2-40B4-BE49-F238E27FC236}">
                <a16:creationId xmlns:a16="http://schemas.microsoft.com/office/drawing/2014/main" id="{AE289DF7-61F8-78A1-D968-D2F8FC9F9506}"/>
              </a:ext>
            </a:extLst>
          </p:cNvPr>
          <p:cNvSpPr>
            <a:spLocks noGrp="1"/>
          </p:cNvSpPr>
          <p:nvPr>
            <p:ph type="sldNum" sz="quarter" idx="11"/>
          </p:nvPr>
        </p:nvSpPr>
        <p:spPr/>
        <p:txBody>
          <a:bodyPr/>
          <a:lstStyle/>
          <a:p>
            <a:fld id="{F59CD943-D024-467A-B36E-F11E1285ED75}" type="slidenum">
              <a:rPr lang="en-GB" smtClean="0"/>
              <a:pPr/>
              <a:t>46</a:t>
            </a:fld>
            <a:endParaRPr lang="en-GB" dirty="0"/>
          </a:p>
        </p:txBody>
      </p:sp>
      <p:sp>
        <p:nvSpPr>
          <p:cNvPr id="6" name="TextBox 5">
            <a:extLst>
              <a:ext uri="{FF2B5EF4-FFF2-40B4-BE49-F238E27FC236}">
                <a16:creationId xmlns:a16="http://schemas.microsoft.com/office/drawing/2014/main" id="{00545647-1CBF-C4A5-D9DC-79FBB3201E75}"/>
              </a:ext>
            </a:extLst>
          </p:cNvPr>
          <p:cNvSpPr txBox="1"/>
          <p:nvPr/>
        </p:nvSpPr>
        <p:spPr>
          <a:xfrm>
            <a:off x="378647" y="1078143"/>
            <a:ext cx="11434705"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a:t>Click "Generate"</a:t>
            </a:r>
          </a:p>
        </p:txBody>
      </p:sp>
      <p:sp>
        <p:nvSpPr>
          <p:cNvPr id="12" name="Rectangle 11">
            <a:extLst>
              <a:ext uri="{FF2B5EF4-FFF2-40B4-BE49-F238E27FC236}">
                <a16:creationId xmlns:a16="http://schemas.microsoft.com/office/drawing/2014/main" id="{A1002156-5166-6EB9-D5D2-50F8AC91FAE0}"/>
              </a:ext>
            </a:extLst>
          </p:cNvPr>
          <p:cNvSpPr/>
          <p:nvPr/>
        </p:nvSpPr>
        <p:spPr>
          <a:xfrm>
            <a:off x="8938517" y="1970550"/>
            <a:ext cx="801384" cy="413054"/>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16353811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20474-0B69-784B-4E11-CADD154AD7B1}"/>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062C7C53-D9C0-7D48-4836-C62B0D846629}"/>
              </a:ext>
            </a:extLst>
          </p:cNvPr>
          <p:cNvPicPr>
            <a:picLocks noChangeAspect="1"/>
          </p:cNvPicPr>
          <p:nvPr/>
        </p:nvPicPr>
        <p:blipFill>
          <a:blip r:embed="rId2"/>
          <a:stretch>
            <a:fillRect/>
          </a:stretch>
        </p:blipFill>
        <p:spPr>
          <a:xfrm>
            <a:off x="0" y="2891749"/>
            <a:ext cx="12192000" cy="1074501"/>
          </a:xfrm>
          <a:prstGeom prst="rect">
            <a:avLst/>
          </a:prstGeom>
          <a:ln>
            <a:solidFill>
              <a:schemeClr val="tx1"/>
            </a:solidFill>
          </a:ln>
        </p:spPr>
      </p:pic>
      <p:sp>
        <p:nvSpPr>
          <p:cNvPr id="4" name="Title 3">
            <a:extLst>
              <a:ext uri="{FF2B5EF4-FFF2-40B4-BE49-F238E27FC236}">
                <a16:creationId xmlns:a16="http://schemas.microsoft.com/office/drawing/2014/main" id="{ACB81B07-2607-DA05-7619-8ECCBF6A5E6F}"/>
              </a:ext>
            </a:extLst>
          </p:cNvPr>
          <p:cNvSpPr>
            <a:spLocks noGrp="1"/>
          </p:cNvSpPr>
          <p:nvPr>
            <p:ph type="title"/>
          </p:nvPr>
        </p:nvSpPr>
        <p:spPr/>
        <p:txBody>
          <a:bodyPr/>
          <a:lstStyle/>
          <a:p>
            <a:r>
              <a:rPr lang="en-US" sz="2800" dirty="0"/>
              <a:t>Use Case Two: Compare one electronic collection in IZ to all of IZ</a:t>
            </a:r>
          </a:p>
        </p:txBody>
      </p:sp>
      <p:sp>
        <p:nvSpPr>
          <p:cNvPr id="3" name="Slide Number Placeholder 2">
            <a:extLst>
              <a:ext uri="{FF2B5EF4-FFF2-40B4-BE49-F238E27FC236}">
                <a16:creationId xmlns:a16="http://schemas.microsoft.com/office/drawing/2014/main" id="{37654A96-FF0D-4826-9A9E-F0BD563CB421}"/>
              </a:ext>
            </a:extLst>
          </p:cNvPr>
          <p:cNvSpPr>
            <a:spLocks noGrp="1"/>
          </p:cNvSpPr>
          <p:nvPr>
            <p:ph type="sldNum" sz="quarter" idx="11"/>
          </p:nvPr>
        </p:nvSpPr>
        <p:spPr/>
        <p:txBody>
          <a:bodyPr/>
          <a:lstStyle/>
          <a:p>
            <a:fld id="{F59CD943-D024-467A-B36E-F11E1285ED75}" type="slidenum">
              <a:rPr lang="en-GB" smtClean="0"/>
              <a:pPr/>
              <a:t>47</a:t>
            </a:fld>
            <a:endParaRPr lang="en-GB" dirty="0"/>
          </a:p>
        </p:txBody>
      </p:sp>
      <p:sp>
        <p:nvSpPr>
          <p:cNvPr id="6" name="TextBox 5">
            <a:extLst>
              <a:ext uri="{FF2B5EF4-FFF2-40B4-BE49-F238E27FC236}">
                <a16:creationId xmlns:a16="http://schemas.microsoft.com/office/drawing/2014/main" id="{8D7C5DE2-3C6D-E354-5BA6-DA86B18091A3}"/>
              </a:ext>
            </a:extLst>
          </p:cNvPr>
          <p:cNvSpPr txBox="1"/>
          <p:nvPr/>
        </p:nvSpPr>
        <p:spPr>
          <a:xfrm>
            <a:off x="378647" y="1078143"/>
            <a:ext cx="11434705"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a:t>The analysis completes</a:t>
            </a:r>
          </a:p>
        </p:txBody>
      </p:sp>
      <p:sp>
        <p:nvSpPr>
          <p:cNvPr id="12" name="Rectangle 11">
            <a:extLst>
              <a:ext uri="{FF2B5EF4-FFF2-40B4-BE49-F238E27FC236}">
                <a16:creationId xmlns:a16="http://schemas.microsoft.com/office/drawing/2014/main" id="{3EAF3DD4-B126-746D-C88D-66A4C40339FD}"/>
              </a:ext>
            </a:extLst>
          </p:cNvPr>
          <p:cNvSpPr/>
          <p:nvPr/>
        </p:nvSpPr>
        <p:spPr>
          <a:xfrm>
            <a:off x="378646" y="3655027"/>
            <a:ext cx="1450153" cy="31079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2" name="TextBox 1">
            <a:extLst>
              <a:ext uri="{FF2B5EF4-FFF2-40B4-BE49-F238E27FC236}">
                <a16:creationId xmlns:a16="http://schemas.microsoft.com/office/drawing/2014/main" id="{3F4BE6FB-821F-411B-310E-1CEFFB3F305A}"/>
              </a:ext>
            </a:extLst>
          </p:cNvPr>
          <p:cNvSpPr txBox="1"/>
          <p:nvPr/>
        </p:nvSpPr>
        <p:spPr>
          <a:xfrm>
            <a:off x="8724093" y="3965822"/>
            <a:ext cx="1848015" cy="646331"/>
          </a:xfrm>
          <a:prstGeom prst="rect">
            <a:avLst/>
          </a:prstGeom>
          <a:solidFill>
            <a:srgbClr val="FFFF00"/>
          </a:solidFill>
          <a:ln>
            <a:solidFill>
              <a:schemeClr val="tx1"/>
            </a:solidFill>
          </a:ln>
        </p:spPr>
        <p:txBody>
          <a:bodyPr wrap="square" rtlCol="0">
            <a:spAutoFit/>
          </a:bodyPr>
          <a:lstStyle/>
          <a:p>
            <a:r>
              <a:rPr lang="en-US" dirty="0"/>
              <a:t>Now we will view the report</a:t>
            </a:r>
          </a:p>
        </p:txBody>
      </p:sp>
      <p:cxnSp>
        <p:nvCxnSpPr>
          <p:cNvPr id="7" name="Straight Arrow Connector 6">
            <a:extLst>
              <a:ext uri="{FF2B5EF4-FFF2-40B4-BE49-F238E27FC236}">
                <a16:creationId xmlns:a16="http://schemas.microsoft.com/office/drawing/2014/main" id="{D9703FC6-2466-69EA-6BF8-8A6ED6B5B150}"/>
              </a:ext>
            </a:extLst>
          </p:cNvPr>
          <p:cNvCxnSpPr/>
          <p:nvPr/>
        </p:nvCxnSpPr>
        <p:spPr>
          <a:xfrm flipV="1">
            <a:off x="10380277" y="3173734"/>
            <a:ext cx="936104" cy="792088"/>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2677252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8070F-B757-9FE2-08E1-07693E2E276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DCB8E44-84BA-EE9C-542F-EEBA7269C2B0}"/>
              </a:ext>
            </a:extLst>
          </p:cNvPr>
          <p:cNvSpPr>
            <a:spLocks noGrp="1"/>
          </p:cNvSpPr>
          <p:nvPr>
            <p:ph type="title"/>
          </p:nvPr>
        </p:nvSpPr>
        <p:spPr/>
        <p:txBody>
          <a:bodyPr/>
          <a:lstStyle/>
          <a:p>
            <a:r>
              <a:rPr lang="en-US" sz="2800" dirty="0"/>
              <a:t>Use Case Two: Compare one electronic collection in IZ to all of IZ</a:t>
            </a:r>
          </a:p>
        </p:txBody>
      </p:sp>
      <p:sp>
        <p:nvSpPr>
          <p:cNvPr id="3" name="Slide Number Placeholder 2">
            <a:extLst>
              <a:ext uri="{FF2B5EF4-FFF2-40B4-BE49-F238E27FC236}">
                <a16:creationId xmlns:a16="http://schemas.microsoft.com/office/drawing/2014/main" id="{D3C6CB12-175E-9924-5CE1-FD62BEBB59E7}"/>
              </a:ext>
            </a:extLst>
          </p:cNvPr>
          <p:cNvSpPr>
            <a:spLocks noGrp="1"/>
          </p:cNvSpPr>
          <p:nvPr>
            <p:ph type="sldNum" sz="quarter" idx="11"/>
          </p:nvPr>
        </p:nvSpPr>
        <p:spPr/>
        <p:txBody>
          <a:bodyPr/>
          <a:lstStyle/>
          <a:p>
            <a:fld id="{F59CD943-D024-467A-B36E-F11E1285ED75}" type="slidenum">
              <a:rPr lang="en-GB" smtClean="0"/>
              <a:pPr/>
              <a:t>48</a:t>
            </a:fld>
            <a:endParaRPr lang="en-GB" dirty="0"/>
          </a:p>
        </p:txBody>
      </p:sp>
      <p:sp>
        <p:nvSpPr>
          <p:cNvPr id="6" name="TextBox 5">
            <a:extLst>
              <a:ext uri="{FF2B5EF4-FFF2-40B4-BE49-F238E27FC236}">
                <a16:creationId xmlns:a16="http://schemas.microsoft.com/office/drawing/2014/main" id="{828D5D22-5F22-A5FF-A2C6-62B5E079A421}"/>
              </a:ext>
            </a:extLst>
          </p:cNvPr>
          <p:cNvSpPr txBox="1"/>
          <p:nvPr/>
        </p:nvSpPr>
        <p:spPr>
          <a:xfrm>
            <a:off x="378647" y="1078143"/>
            <a:ext cx="11434705"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a:t>Here we see that of the 49 titles in collection "Taylor &amp; Francis Library &amp; Information Science Collection", when comparing with the rest of the IZ:</a:t>
            </a:r>
          </a:p>
          <a:p>
            <a:pPr marL="285750" indent="-285750">
              <a:buFont typeface="Arial" panose="020B0604020202020204" pitchFamily="34" charset="0"/>
              <a:buChar char="•"/>
            </a:pPr>
            <a:r>
              <a:rPr lang="en-US" sz="2000" dirty="0"/>
              <a:t>8 titles (16.33%) have partial coverage overlap.</a:t>
            </a:r>
          </a:p>
          <a:p>
            <a:pPr marL="285750" indent="-285750">
              <a:buFont typeface="Arial" panose="020B0604020202020204" pitchFamily="34" charset="0"/>
              <a:buChar char="•"/>
            </a:pPr>
            <a:r>
              <a:rPr lang="en-US" sz="2000" dirty="0"/>
              <a:t>41 titles (83.67%) have complete overlap.</a:t>
            </a:r>
          </a:p>
          <a:p>
            <a:pPr marL="285750" indent="-285750">
              <a:buFont typeface="Arial" panose="020B0604020202020204" pitchFamily="34" charset="0"/>
              <a:buChar char="•"/>
            </a:pPr>
            <a:r>
              <a:rPr lang="en-US" sz="2000" dirty="0"/>
              <a:t>0 titles have no overlap (and that is why there is not a separate entity for it below)</a:t>
            </a:r>
          </a:p>
        </p:txBody>
      </p:sp>
      <p:pic>
        <p:nvPicPr>
          <p:cNvPr id="8" name="Picture 7">
            <a:extLst>
              <a:ext uri="{FF2B5EF4-FFF2-40B4-BE49-F238E27FC236}">
                <a16:creationId xmlns:a16="http://schemas.microsoft.com/office/drawing/2014/main" id="{5DBC580A-59E1-BBA6-64DE-C82AB8C21E7E}"/>
              </a:ext>
            </a:extLst>
          </p:cNvPr>
          <p:cNvPicPr>
            <a:picLocks noChangeAspect="1"/>
          </p:cNvPicPr>
          <p:nvPr/>
        </p:nvPicPr>
        <p:blipFill>
          <a:blip r:embed="rId2"/>
          <a:stretch>
            <a:fillRect/>
          </a:stretch>
        </p:blipFill>
        <p:spPr>
          <a:xfrm>
            <a:off x="2584807" y="2947706"/>
            <a:ext cx="6858000" cy="3162300"/>
          </a:xfrm>
          <a:prstGeom prst="rect">
            <a:avLst/>
          </a:prstGeom>
          <a:ln>
            <a:solidFill>
              <a:schemeClr val="tx1"/>
            </a:solidFill>
          </a:ln>
        </p:spPr>
      </p:pic>
    </p:spTree>
    <p:extLst>
      <p:ext uri="{BB962C8B-B14F-4D97-AF65-F5344CB8AC3E}">
        <p14:creationId xmlns:p14="http://schemas.microsoft.com/office/powerpoint/2010/main" val="22717228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CFEDB-5207-CB5A-B820-1EE7E7A610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AF938C1-93CF-7C48-551D-A3E2E3A2B69A}"/>
              </a:ext>
            </a:extLst>
          </p:cNvPr>
          <p:cNvSpPr>
            <a:spLocks noGrp="1"/>
          </p:cNvSpPr>
          <p:nvPr>
            <p:ph type="title"/>
          </p:nvPr>
        </p:nvSpPr>
        <p:spPr/>
        <p:txBody>
          <a:bodyPr/>
          <a:lstStyle/>
          <a:p>
            <a:r>
              <a:rPr lang="en-US" sz="2800" dirty="0"/>
              <a:t>Use Case Two: Compare one electronic collection in IZ to all of IZ</a:t>
            </a:r>
          </a:p>
        </p:txBody>
      </p:sp>
      <p:sp>
        <p:nvSpPr>
          <p:cNvPr id="3" name="Slide Number Placeholder 2">
            <a:extLst>
              <a:ext uri="{FF2B5EF4-FFF2-40B4-BE49-F238E27FC236}">
                <a16:creationId xmlns:a16="http://schemas.microsoft.com/office/drawing/2014/main" id="{B85E1CE9-194E-E103-08B3-E8205689F96A}"/>
              </a:ext>
            </a:extLst>
          </p:cNvPr>
          <p:cNvSpPr>
            <a:spLocks noGrp="1"/>
          </p:cNvSpPr>
          <p:nvPr>
            <p:ph type="sldNum" sz="quarter" idx="11"/>
          </p:nvPr>
        </p:nvSpPr>
        <p:spPr/>
        <p:txBody>
          <a:bodyPr/>
          <a:lstStyle/>
          <a:p>
            <a:fld id="{F59CD943-D024-467A-B36E-F11E1285ED75}" type="slidenum">
              <a:rPr lang="en-GB" smtClean="0"/>
              <a:pPr/>
              <a:t>49</a:t>
            </a:fld>
            <a:endParaRPr lang="en-GB" dirty="0"/>
          </a:p>
        </p:txBody>
      </p:sp>
      <p:sp>
        <p:nvSpPr>
          <p:cNvPr id="6" name="TextBox 5">
            <a:extLst>
              <a:ext uri="{FF2B5EF4-FFF2-40B4-BE49-F238E27FC236}">
                <a16:creationId xmlns:a16="http://schemas.microsoft.com/office/drawing/2014/main" id="{700F44C0-EBB9-B50D-87D9-8E35DF76E80B}"/>
              </a:ext>
            </a:extLst>
          </p:cNvPr>
          <p:cNvSpPr txBox="1"/>
          <p:nvPr/>
        </p:nvSpPr>
        <p:spPr>
          <a:xfrm>
            <a:off x="378647" y="1078143"/>
            <a:ext cx="11434705"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a:t>In the report we can also see exactly what was analyzed</a:t>
            </a:r>
          </a:p>
        </p:txBody>
      </p:sp>
      <p:pic>
        <p:nvPicPr>
          <p:cNvPr id="5" name="Picture 4">
            <a:extLst>
              <a:ext uri="{FF2B5EF4-FFF2-40B4-BE49-F238E27FC236}">
                <a16:creationId xmlns:a16="http://schemas.microsoft.com/office/drawing/2014/main" id="{718678D1-BFED-C196-119C-AB1BD3796C92}"/>
              </a:ext>
            </a:extLst>
          </p:cNvPr>
          <p:cNvPicPr>
            <a:picLocks noChangeAspect="1"/>
          </p:cNvPicPr>
          <p:nvPr/>
        </p:nvPicPr>
        <p:blipFill>
          <a:blip r:embed="rId2"/>
          <a:stretch>
            <a:fillRect/>
          </a:stretch>
        </p:blipFill>
        <p:spPr>
          <a:xfrm>
            <a:off x="2794570" y="1963990"/>
            <a:ext cx="7267789" cy="3965589"/>
          </a:xfrm>
          <a:prstGeom prst="rect">
            <a:avLst/>
          </a:prstGeom>
          <a:ln>
            <a:solidFill>
              <a:schemeClr val="tx1"/>
            </a:solidFill>
          </a:ln>
        </p:spPr>
      </p:pic>
    </p:spTree>
    <p:extLst>
      <p:ext uri="{BB962C8B-B14F-4D97-AF65-F5344CB8AC3E}">
        <p14:creationId xmlns:p14="http://schemas.microsoft.com/office/powerpoint/2010/main" val="736809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BC724-EACC-D942-0AC6-A875EC8D055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588983-CEA5-68B6-54CC-950177492FD1}"/>
              </a:ext>
            </a:extLst>
          </p:cNvPr>
          <p:cNvSpPr>
            <a:spLocks noGrp="1"/>
          </p:cNvSpPr>
          <p:nvPr>
            <p:ph type="title"/>
          </p:nvPr>
        </p:nvSpPr>
        <p:spPr/>
        <p:txBody>
          <a:bodyPr/>
          <a:lstStyle/>
          <a:p>
            <a:r>
              <a:rPr lang="en-US" dirty="0"/>
              <a:t>Introduction</a:t>
            </a:r>
          </a:p>
        </p:txBody>
      </p:sp>
      <p:sp>
        <p:nvSpPr>
          <p:cNvPr id="3" name="Slide Number Placeholder 2">
            <a:extLst>
              <a:ext uri="{FF2B5EF4-FFF2-40B4-BE49-F238E27FC236}">
                <a16:creationId xmlns:a16="http://schemas.microsoft.com/office/drawing/2014/main" id="{30E5C482-3883-44A6-4478-9BDBB18650C6}"/>
              </a:ext>
            </a:extLst>
          </p:cNvPr>
          <p:cNvSpPr>
            <a:spLocks noGrp="1"/>
          </p:cNvSpPr>
          <p:nvPr>
            <p:ph type="sldNum" sz="quarter" idx="11"/>
          </p:nvPr>
        </p:nvSpPr>
        <p:spPr/>
        <p:txBody>
          <a:bodyPr/>
          <a:lstStyle/>
          <a:p>
            <a:fld id="{F59CD943-D024-467A-B36E-F11E1285ED75}" type="slidenum">
              <a:rPr lang="en-GB" smtClean="0"/>
              <a:pPr/>
              <a:t>5</a:t>
            </a:fld>
            <a:endParaRPr lang="en-GB" dirty="0"/>
          </a:p>
        </p:txBody>
      </p:sp>
      <p:sp>
        <p:nvSpPr>
          <p:cNvPr id="10" name="TextBox 9">
            <a:extLst>
              <a:ext uri="{FF2B5EF4-FFF2-40B4-BE49-F238E27FC236}">
                <a16:creationId xmlns:a16="http://schemas.microsoft.com/office/drawing/2014/main" id="{26749F7F-7CD2-06BC-E3A7-702286BFBB32}"/>
              </a:ext>
            </a:extLst>
          </p:cNvPr>
          <p:cNvSpPr txBox="1"/>
          <p:nvPr/>
        </p:nvSpPr>
        <p:spPr>
          <a:xfrm>
            <a:off x="438744" y="1086843"/>
            <a:ext cx="11283456"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t>In this presentation we will look at several of these use cases.</a:t>
            </a:r>
          </a:p>
          <a:p>
            <a:pPr marL="285750" indent="-285750">
              <a:buFont typeface="Arial" panose="020B0604020202020204" pitchFamily="34" charset="0"/>
              <a:buChar char="•"/>
            </a:pPr>
            <a:r>
              <a:rPr lang="en-US" sz="2400" dirty="0"/>
              <a:t>For more information see </a:t>
            </a:r>
            <a:r>
              <a:rPr lang="en-US" sz="2400" dirty="0">
                <a:hlinkClick r:id="rId2"/>
              </a:rPr>
              <a:t>Working with Overlap and Collection Analysis</a:t>
            </a:r>
            <a:br>
              <a:rPr lang="en-US" sz="2400" dirty="0"/>
            </a:br>
            <a:endParaRPr lang="en-US" sz="2400" dirty="0"/>
          </a:p>
        </p:txBody>
      </p:sp>
    </p:spTree>
    <p:extLst>
      <p:ext uri="{BB962C8B-B14F-4D97-AF65-F5344CB8AC3E}">
        <p14:creationId xmlns:p14="http://schemas.microsoft.com/office/powerpoint/2010/main" val="7735080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48032-589C-B51A-5A41-517474EB9C4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D190EA-5FE3-9970-1A24-F22EF9CBC551}"/>
              </a:ext>
            </a:extLst>
          </p:cNvPr>
          <p:cNvSpPr>
            <a:spLocks noGrp="1"/>
          </p:cNvSpPr>
          <p:nvPr>
            <p:ph type="title"/>
          </p:nvPr>
        </p:nvSpPr>
        <p:spPr/>
        <p:txBody>
          <a:bodyPr/>
          <a:lstStyle/>
          <a:p>
            <a:r>
              <a:rPr lang="en-US" sz="2800" dirty="0"/>
              <a:t>Use Case Two: Compare one electronic collection in IZ to all of IZ</a:t>
            </a:r>
          </a:p>
        </p:txBody>
      </p:sp>
      <p:sp>
        <p:nvSpPr>
          <p:cNvPr id="3" name="Slide Number Placeholder 2">
            <a:extLst>
              <a:ext uri="{FF2B5EF4-FFF2-40B4-BE49-F238E27FC236}">
                <a16:creationId xmlns:a16="http://schemas.microsoft.com/office/drawing/2014/main" id="{9E282735-2643-AF4B-D7A0-2BFFB9847DEB}"/>
              </a:ext>
            </a:extLst>
          </p:cNvPr>
          <p:cNvSpPr>
            <a:spLocks noGrp="1"/>
          </p:cNvSpPr>
          <p:nvPr>
            <p:ph type="sldNum" sz="quarter" idx="11"/>
          </p:nvPr>
        </p:nvSpPr>
        <p:spPr/>
        <p:txBody>
          <a:bodyPr/>
          <a:lstStyle/>
          <a:p>
            <a:fld id="{F59CD943-D024-467A-B36E-F11E1285ED75}" type="slidenum">
              <a:rPr lang="en-GB" smtClean="0"/>
              <a:pPr/>
              <a:t>50</a:t>
            </a:fld>
            <a:endParaRPr lang="en-GB" dirty="0"/>
          </a:p>
        </p:txBody>
      </p:sp>
      <p:sp>
        <p:nvSpPr>
          <p:cNvPr id="6" name="TextBox 5">
            <a:extLst>
              <a:ext uri="{FF2B5EF4-FFF2-40B4-BE49-F238E27FC236}">
                <a16:creationId xmlns:a16="http://schemas.microsoft.com/office/drawing/2014/main" id="{0F67FB74-8F08-EB2D-EC29-AC3B79A48013}"/>
              </a:ext>
            </a:extLst>
          </p:cNvPr>
          <p:cNvSpPr txBox="1"/>
          <p:nvPr/>
        </p:nvSpPr>
        <p:spPr>
          <a:xfrm>
            <a:off x="378647" y="1078143"/>
            <a:ext cx="11434705"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t>From the analysis report we can download files of the titles which had partial and complete overlap</a:t>
            </a:r>
          </a:p>
        </p:txBody>
      </p:sp>
      <p:pic>
        <p:nvPicPr>
          <p:cNvPr id="2" name="Picture 1">
            <a:extLst>
              <a:ext uri="{FF2B5EF4-FFF2-40B4-BE49-F238E27FC236}">
                <a16:creationId xmlns:a16="http://schemas.microsoft.com/office/drawing/2014/main" id="{C85458D7-AA53-6E09-8F1B-C4F3B80C9577}"/>
              </a:ext>
            </a:extLst>
          </p:cNvPr>
          <p:cNvPicPr>
            <a:picLocks noChangeAspect="1"/>
          </p:cNvPicPr>
          <p:nvPr/>
        </p:nvPicPr>
        <p:blipFill>
          <a:blip r:embed="rId2"/>
          <a:stretch>
            <a:fillRect/>
          </a:stretch>
        </p:blipFill>
        <p:spPr>
          <a:xfrm>
            <a:off x="2666999" y="2617557"/>
            <a:ext cx="6858000" cy="3162300"/>
          </a:xfrm>
          <a:prstGeom prst="rect">
            <a:avLst/>
          </a:prstGeom>
          <a:ln>
            <a:solidFill>
              <a:schemeClr val="tx1"/>
            </a:solidFill>
          </a:ln>
        </p:spPr>
      </p:pic>
      <p:sp>
        <p:nvSpPr>
          <p:cNvPr id="7" name="TextBox 6">
            <a:extLst>
              <a:ext uri="{FF2B5EF4-FFF2-40B4-BE49-F238E27FC236}">
                <a16:creationId xmlns:a16="http://schemas.microsoft.com/office/drawing/2014/main" id="{362C0BC5-0122-A1CF-3D11-F84ED16CA9EB}"/>
              </a:ext>
            </a:extLst>
          </p:cNvPr>
          <p:cNvSpPr txBox="1"/>
          <p:nvPr/>
        </p:nvSpPr>
        <p:spPr>
          <a:xfrm>
            <a:off x="4808308" y="1979070"/>
            <a:ext cx="2494756" cy="523220"/>
          </a:xfrm>
          <a:prstGeom prst="rect">
            <a:avLst/>
          </a:prstGeom>
          <a:solidFill>
            <a:srgbClr val="FFFF00"/>
          </a:solidFill>
          <a:ln>
            <a:solidFill>
              <a:schemeClr val="tx1"/>
            </a:solidFill>
          </a:ln>
        </p:spPr>
        <p:txBody>
          <a:bodyPr wrap="square" rtlCol="0">
            <a:spAutoFit/>
          </a:bodyPr>
          <a:lstStyle/>
          <a:p>
            <a:r>
              <a:rPr lang="en-US" sz="1400" dirty="0"/>
              <a:t>Download titles which have partial coverage overlap</a:t>
            </a:r>
          </a:p>
        </p:txBody>
      </p:sp>
      <p:sp>
        <p:nvSpPr>
          <p:cNvPr id="8" name="TextBox 7">
            <a:extLst>
              <a:ext uri="{FF2B5EF4-FFF2-40B4-BE49-F238E27FC236}">
                <a16:creationId xmlns:a16="http://schemas.microsoft.com/office/drawing/2014/main" id="{5202C6F8-F9B4-E2BF-1481-86A7E8F804CF}"/>
              </a:ext>
            </a:extLst>
          </p:cNvPr>
          <p:cNvSpPr txBox="1"/>
          <p:nvPr/>
        </p:nvSpPr>
        <p:spPr>
          <a:xfrm>
            <a:off x="8406919" y="1979071"/>
            <a:ext cx="2494751" cy="523220"/>
          </a:xfrm>
          <a:prstGeom prst="rect">
            <a:avLst/>
          </a:prstGeom>
          <a:solidFill>
            <a:srgbClr val="FFFF00"/>
          </a:solidFill>
          <a:ln>
            <a:solidFill>
              <a:schemeClr val="tx1"/>
            </a:solidFill>
          </a:ln>
        </p:spPr>
        <p:txBody>
          <a:bodyPr wrap="square" rtlCol="0">
            <a:spAutoFit/>
          </a:bodyPr>
          <a:lstStyle/>
          <a:p>
            <a:r>
              <a:rPr lang="en-US" sz="1400" dirty="0"/>
              <a:t>Download titles which have complete coverage overlap</a:t>
            </a:r>
          </a:p>
        </p:txBody>
      </p:sp>
      <p:cxnSp>
        <p:nvCxnSpPr>
          <p:cNvPr id="9" name="Straight Arrow Connector 8">
            <a:extLst>
              <a:ext uri="{FF2B5EF4-FFF2-40B4-BE49-F238E27FC236}">
                <a16:creationId xmlns:a16="http://schemas.microsoft.com/office/drawing/2014/main" id="{C6A5A579-3E19-5549-5017-5DE24CA5AE0F}"/>
              </a:ext>
            </a:extLst>
          </p:cNvPr>
          <p:cNvCxnSpPr>
            <a:cxnSpLocks/>
          </p:cNvCxnSpPr>
          <p:nvPr/>
        </p:nvCxnSpPr>
        <p:spPr>
          <a:xfrm>
            <a:off x="9234063" y="2502290"/>
            <a:ext cx="0" cy="59008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305B2B6-EC86-96FA-D714-16EE0BBD87B9}"/>
              </a:ext>
            </a:extLst>
          </p:cNvPr>
          <p:cNvCxnSpPr>
            <a:cxnSpLocks/>
          </p:cNvCxnSpPr>
          <p:nvPr/>
        </p:nvCxnSpPr>
        <p:spPr>
          <a:xfrm>
            <a:off x="6571343" y="2500580"/>
            <a:ext cx="0" cy="59008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30273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0FB66-0CBD-2DDF-0062-3263E6BAED76}"/>
            </a:ext>
          </a:extLst>
        </p:cNvPr>
        <p:cNvGrpSpPr/>
        <p:nvPr/>
      </p:nvGrpSpPr>
      <p:grpSpPr>
        <a:xfrm>
          <a:off x="0" y="0"/>
          <a:ext cx="0" cy="0"/>
          <a:chOff x="0" y="0"/>
          <a:chExt cx="0" cy="0"/>
        </a:xfrm>
      </p:grpSpPr>
      <p:pic>
        <p:nvPicPr>
          <p:cNvPr id="21" name="Picture 20">
            <a:extLst>
              <a:ext uri="{FF2B5EF4-FFF2-40B4-BE49-F238E27FC236}">
                <a16:creationId xmlns:a16="http://schemas.microsoft.com/office/drawing/2014/main" id="{5B18A04F-4EBC-0A83-B5F0-330F7B1075BA}"/>
              </a:ext>
            </a:extLst>
          </p:cNvPr>
          <p:cNvPicPr>
            <a:picLocks noChangeAspect="1"/>
          </p:cNvPicPr>
          <p:nvPr/>
        </p:nvPicPr>
        <p:blipFill>
          <a:blip r:embed="rId2"/>
          <a:stretch>
            <a:fillRect/>
          </a:stretch>
        </p:blipFill>
        <p:spPr>
          <a:xfrm>
            <a:off x="0" y="3099810"/>
            <a:ext cx="12192000" cy="2466633"/>
          </a:xfrm>
          <a:prstGeom prst="rect">
            <a:avLst/>
          </a:prstGeom>
          <a:ln>
            <a:solidFill>
              <a:schemeClr val="tx1"/>
            </a:solidFill>
          </a:ln>
        </p:spPr>
      </p:pic>
      <p:sp>
        <p:nvSpPr>
          <p:cNvPr id="4" name="Title 3">
            <a:extLst>
              <a:ext uri="{FF2B5EF4-FFF2-40B4-BE49-F238E27FC236}">
                <a16:creationId xmlns:a16="http://schemas.microsoft.com/office/drawing/2014/main" id="{31D82CB6-F5B3-6FB0-6EB7-9B966A04A53E}"/>
              </a:ext>
            </a:extLst>
          </p:cNvPr>
          <p:cNvSpPr>
            <a:spLocks noGrp="1"/>
          </p:cNvSpPr>
          <p:nvPr>
            <p:ph type="title"/>
          </p:nvPr>
        </p:nvSpPr>
        <p:spPr/>
        <p:txBody>
          <a:bodyPr/>
          <a:lstStyle/>
          <a:p>
            <a:r>
              <a:rPr lang="en-US" sz="2800" dirty="0"/>
              <a:t>Use Case Two: Compare one electronic collection in IZ to all of IZ</a:t>
            </a:r>
          </a:p>
        </p:txBody>
      </p:sp>
      <p:sp>
        <p:nvSpPr>
          <p:cNvPr id="3" name="Slide Number Placeholder 2">
            <a:extLst>
              <a:ext uri="{FF2B5EF4-FFF2-40B4-BE49-F238E27FC236}">
                <a16:creationId xmlns:a16="http://schemas.microsoft.com/office/drawing/2014/main" id="{C77DBE33-EA0A-7D21-F93B-E6920ABE3593}"/>
              </a:ext>
            </a:extLst>
          </p:cNvPr>
          <p:cNvSpPr>
            <a:spLocks noGrp="1"/>
          </p:cNvSpPr>
          <p:nvPr>
            <p:ph type="sldNum" sz="quarter" idx="11"/>
          </p:nvPr>
        </p:nvSpPr>
        <p:spPr/>
        <p:txBody>
          <a:bodyPr/>
          <a:lstStyle/>
          <a:p>
            <a:fld id="{F59CD943-D024-467A-B36E-F11E1285ED75}" type="slidenum">
              <a:rPr lang="en-GB" smtClean="0"/>
              <a:pPr/>
              <a:t>51</a:t>
            </a:fld>
            <a:endParaRPr lang="en-GB" dirty="0"/>
          </a:p>
        </p:txBody>
      </p:sp>
      <p:sp>
        <p:nvSpPr>
          <p:cNvPr id="6" name="TextBox 5">
            <a:extLst>
              <a:ext uri="{FF2B5EF4-FFF2-40B4-BE49-F238E27FC236}">
                <a16:creationId xmlns:a16="http://schemas.microsoft.com/office/drawing/2014/main" id="{ACCE9D48-D7D3-4501-5920-4D7B55CDE946}"/>
              </a:ext>
            </a:extLst>
          </p:cNvPr>
          <p:cNvSpPr txBox="1"/>
          <p:nvPr/>
        </p:nvSpPr>
        <p:spPr>
          <a:xfrm>
            <a:off x="378647" y="1078143"/>
            <a:ext cx="11434705"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t>Here is (part of) file "Compare Collections - Titles of portfolios with partial coverage overlap.xlsx"</a:t>
            </a:r>
          </a:p>
        </p:txBody>
      </p:sp>
      <p:sp>
        <p:nvSpPr>
          <p:cNvPr id="12" name="TextBox 11">
            <a:extLst>
              <a:ext uri="{FF2B5EF4-FFF2-40B4-BE49-F238E27FC236}">
                <a16:creationId xmlns:a16="http://schemas.microsoft.com/office/drawing/2014/main" id="{AA9645D9-C80C-3FCD-D07A-DF202ED6F0B9}"/>
              </a:ext>
            </a:extLst>
          </p:cNvPr>
          <p:cNvSpPr txBox="1"/>
          <p:nvPr/>
        </p:nvSpPr>
        <p:spPr>
          <a:xfrm>
            <a:off x="2330831" y="2097359"/>
            <a:ext cx="2952315" cy="523220"/>
          </a:xfrm>
          <a:prstGeom prst="rect">
            <a:avLst/>
          </a:prstGeom>
          <a:solidFill>
            <a:srgbClr val="FFFF00"/>
          </a:solidFill>
          <a:ln>
            <a:solidFill>
              <a:schemeClr val="tx1"/>
            </a:solidFill>
          </a:ln>
        </p:spPr>
        <p:txBody>
          <a:bodyPr wrap="square" rtlCol="0">
            <a:spAutoFit/>
          </a:bodyPr>
          <a:lstStyle/>
          <a:p>
            <a:r>
              <a:rPr lang="en-US" sz="1400" dirty="0"/>
              <a:t>This is the "Identifier" because we chose “ISSN Match Method"</a:t>
            </a:r>
          </a:p>
        </p:txBody>
      </p:sp>
      <p:cxnSp>
        <p:nvCxnSpPr>
          <p:cNvPr id="13" name="Straight Arrow Connector 12">
            <a:extLst>
              <a:ext uri="{FF2B5EF4-FFF2-40B4-BE49-F238E27FC236}">
                <a16:creationId xmlns:a16="http://schemas.microsoft.com/office/drawing/2014/main" id="{66A5155B-D6CA-A94A-61F6-BAC50A516729}"/>
              </a:ext>
            </a:extLst>
          </p:cNvPr>
          <p:cNvCxnSpPr>
            <a:cxnSpLocks/>
          </p:cNvCxnSpPr>
          <p:nvPr/>
        </p:nvCxnSpPr>
        <p:spPr>
          <a:xfrm>
            <a:off x="4745418" y="2620579"/>
            <a:ext cx="0" cy="64344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39280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3B1CB-44C4-6620-1589-E2130202E9A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860A2FC-4298-4E48-A4E8-53FA71CB6348}"/>
              </a:ext>
            </a:extLst>
          </p:cNvPr>
          <p:cNvPicPr>
            <a:picLocks noChangeAspect="1"/>
          </p:cNvPicPr>
          <p:nvPr/>
        </p:nvPicPr>
        <p:blipFill>
          <a:blip r:embed="rId2"/>
          <a:stretch>
            <a:fillRect/>
          </a:stretch>
        </p:blipFill>
        <p:spPr>
          <a:xfrm>
            <a:off x="0" y="2733628"/>
            <a:ext cx="12192000" cy="2192124"/>
          </a:xfrm>
          <a:prstGeom prst="rect">
            <a:avLst/>
          </a:prstGeom>
          <a:ln>
            <a:solidFill>
              <a:schemeClr val="tx1"/>
            </a:solidFill>
          </a:ln>
        </p:spPr>
      </p:pic>
      <p:sp>
        <p:nvSpPr>
          <p:cNvPr id="4" name="Title 3">
            <a:extLst>
              <a:ext uri="{FF2B5EF4-FFF2-40B4-BE49-F238E27FC236}">
                <a16:creationId xmlns:a16="http://schemas.microsoft.com/office/drawing/2014/main" id="{406E7501-9942-B398-A961-C54F004BFA84}"/>
              </a:ext>
            </a:extLst>
          </p:cNvPr>
          <p:cNvSpPr>
            <a:spLocks noGrp="1"/>
          </p:cNvSpPr>
          <p:nvPr>
            <p:ph type="title"/>
          </p:nvPr>
        </p:nvSpPr>
        <p:spPr/>
        <p:txBody>
          <a:bodyPr/>
          <a:lstStyle/>
          <a:p>
            <a:r>
              <a:rPr lang="en-US" sz="2800" dirty="0"/>
              <a:t>Use Case Two: Compare one electronic collection in IZ to all of IZ</a:t>
            </a:r>
          </a:p>
        </p:txBody>
      </p:sp>
      <p:sp>
        <p:nvSpPr>
          <p:cNvPr id="3" name="Slide Number Placeholder 2">
            <a:extLst>
              <a:ext uri="{FF2B5EF4-FFF2-40B4-BE49-F238E27FC236}">
                <a16:creationId xmlns:a16="http://schemas.microsoft.com/office/drawing/2014/main" id="{95E30447-56FA-6B5E-74F3-AF3877CF1062}"/>
              </a:ext>
            </a:extLst>
          </p:cNvPr>
          <p:cNvSpPr>
            <a:spLocks noGrp="1"/>
          </p:cNvSpPr>
          <p:nvPr>
            <p:ph type="sldNum" sz="quarter" idx="11"/>
          </p:nvPr>
        </p:nvSpPr>
        <p:spPr/>
        <p:txBody>
          <a:bodyPr/>
          <a:lstStyle/>
          <a:p>
            <a:fld id="{F59CD943-D024-467A-B36E-F11E1285ED75}" type="slidenum">
              <a:rPr lang="en-GB" smtClean="0"/>
              <a:pPr/>
              <a:t>52</a:t>
            </a:fld>
            <a:endParaRPr lang="en-GB" dirty="0"/>
          </a:p>
        </p:txBody>
      </p:sp>
      <p:sp>
        <p:nvSpPr>
          <p:cNvPr id="6" name="TextBox 5">
            <a:extLst>
              <a:ext uri="{FF2B5EF4-FFF2-40B4-BE49-F238E27FC236}">
                <a16:creationId xmlns:a16="http://schemas.microsoft.com/office/drawing/2014/main" id="{8A67F9E4-493B-4A43-583E-700A21CFC8DF}"/>
              </a:ext>
            </a:extLst>
          </p:cNvPr>
          <p:cNvSpPr txBox="1"/>
          <p:nvPr/>
        </p:nvSpPr>
        <p:spPr>
          <a:xfrm>
            <a:off x="378647" y="1078143"/>
            <a:ext cx="11434705"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t>Here is (part of) file "Compare Collections - Titles of portfolios with complete coverage overlap.xlsx"</a:t>
            </a:r>
          </a:p>
        </p:txBody>
      </p:sp>
      <p:sp>
        <p:nvSpPr>
          <p:cNvPr id="12" name="TextBox 11">
            <a:extLst>
              <a:ext uri="{FF2B5EF4-FFF2-40B4-BE49-F238E27FC236}">
                <a16:creationId xmlns:a16="http://schemas.microsoft.com/office/drawing/2014/main" id="{E0224547-6646-A531-B510-116855791F0F}"/>
              </a:ext>
            </a:extLst>
          </p:cNvPr>
          <p:cNvSpPr txBox="1"/>
          <p:nvPr/>
        </p:nvSpPr>
        <p:spPr>
          <a:xfrm>
            <a:off x="3276053" y="1786029"/>
            <a:ext cx="2952315" cy="523220"/>
          </a:xfrm>
          <a:prstGeom prst="rect">
            <a:avLst/>
          </a:prstGeom>
          <a:solidFill>
            <a:srgbClr val="FFFF00"/>
          </a:solidFill>
          <a:ln>
            <a:solidFill>
              <a:schemeClr val="tx1"/>
            </a:solidFill>
          </a:ln>
        </p:spPr>
        <p:txBody>
          <a:bodyPr wrap="square" rtlCol="0">
            <a:spAutoFit/>
          </a:bodyPr>
          <a:lstStyle/>
          <a:p>
            <a:r>
              <a:rPr lang="en-US" sz="1400" dirty="0"/>
              <a:t>This is the "Identifier" because we chose “ISSN Match Method"</a:t>
            </a:r>
          </a:p>
        </p:txBody>
      </p:sp>
      <p:cxnSp>
        <p:nvCxnSpPr>
          <p:cNvPr id="13" name="Straight Arrow Connector 12">
            <a:extLst>
              <a:ext uri="{FF2B5EF4-FFF2-40B4-BE49-F238E27FC236}">
                <a16:creationId xmlns:a16="http://schemas.microsoft.com/office/drawing/2014/main" id="{CFD245D5-2BE7-68AA-FC0A-0A746739DCA2}"/>
              </a:ext>
            </a:extLst>
          </p:cNvPr>
          <p:cNvCxnSpPr>
            <a:cxnSpLocks/>
          </p:cNvCxnSpPr>
          <p:nvPr/>
        </p:nvCxnSpPr>
        <p:spPr>
          <a:xfrm>
            <a:off x="5690640" y="2309249"/>
            <a:ext cx="0" cy="64344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F62FF0F-04DD-BB52-83C0-EA0ACB627506}"/>
              </a:ext>
            </a:extLst>
          </p:cNvPr>
          <p:cNvSpPr/>
          <p:nvPr/>
        </p:nvSpPr>
        <p:spPr>
          <a:xfrm>
            <a:off x="-1" y="3113637"/>
            <a:ext cx="2691827" cy="3153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CA2F354-0226-D5A4-EE76-35535E66FCBC}"/>
              </a:ext>
            </a:extLst>
          </p:cNvPr>
          <p:cNvSpPr txBox="1"/>
          <p:nvPr/>
        </p:nvSpPr>
        <p:spPr>
          <a:xfrm>
            <a:off x="3021429" y="5933083"/>
            <a:ext cx="2371999" cy="523220"/>
          </a:xfrm>
          <a:prstGeom prst="rect">
            <a:avLst/>
          </a:prstGeom>
          <a:solidFill>
            <a:srgbClr val="FFFF00"/>
          </a:solidFill>
          <a:ln>
            <a:solidFill>
              <a:schemeClr val="tx1"/>
            </a:solidFill>
          </a:ln>
        </p:spPr>
        <p:txBody>
          <a:bodyPr wrap="square" rtlCol="0">
            <a:spAutoFit/>
          </a:bodyPr>
          <a:lstStyle/>
          <a:p>
            <a:r>
              <a:rPr lang="en-US" sz="1400" dirty="0"/>
              <a:t>We will look at this example on the next slide</a:t>
            </a:r>
          </a:p>
        </p:txBody>
      </p:sp>
      <p:cxnSp>
        <p:nvCxnSpPr>
          <p:cNvPr id="16" name="Straight Arrow Connector 15">
            <a:extLst>
              <a:ext uri="{FF2B5EF4-FFF2-40B4-BE49-F238E27FC236}">
                <a16:creationId xmlns:a16="http://schemas.microsoft.com/office/drawing/2014/main" id="{610437F2-4532-629B-E048-DCBF2E394F7E}"/>
              </a:ext>
            </a:extLst>
          </p:cNvPr>
          <p:cNvCxnSpPr>
            <a:cxnSpLocks/>
          </p:cNvCxnSpPr>
          <p:nvPr/>
        </p:nvCxnSpPr>
        <p:spPr>
          <a:xfrm flipH="1" flipV="1">
            <a:off x="2774022" y="3429000"/>
            <a:ext cx="1253448" cy="250408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59613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A1E2D-60A6-7729-3B60-7058CE3D9188}"/>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94137AF4-D59A-2607-A9F4-E04FF1DEB626}"/>
              </a:ext>
            </a:extLst>
          </p:cNvPr>
          <p:cNvPicPr>
            <a:picLocks noChangeAspect="1"/>
          </p:cNvPicPr>
          <p:nvPr/>
        </p:nvPicPr>
        <p:blipFill>
          <a:blip r:embed="rId2"/>
          <a:stretch>
            <a:fillRect/>
          </a:stretch>
        </p:blipFill>
        <p:spPr>
          <a:xfrm>
            <a:off x="617199" y="2177264"/>
            <a:ext cx="6724650" cy="3962400"/>
          </a:xfrm>
          <a:prstGeom prst="rect">
            <a:avLst/>
          </a:prstGeom>
          <a:ln>
            <a:solidFill>
              <a:schemeClr val="tx1"/>
            </a:solidFill>
          </a:ln>
        </p:spPr>
      </p:pic>
      <p:sp>
        <p:nvSpPr>
          <p:cNvPr id="4" name="Title 3">
            <a:extLst>
              <a:ext uri="{FF2B5EF4-FFF2-40B4-BE49-F238E27FC236}">
                <a16:creationId xmlns:a16="http://schemas.microsoft.com/office/drawing/2014/main" id="{F8DD5657-D2B4-9A54-E736-43E7220D213C}"/>
              </a:ext>
            </a:extLst>
          </p:cNvPr>
          <p:cNvSpPr>
            <a:spLocks noGrp="1"/>
          </p:cNvSpPr>
          <p:nvPr>
            <p:ph type="title"/>
          </p:nvPr>
        </p:nvSpPr>
        <p:spPr/>
        <p:txBody>
          <a:bodyPr/>
          <a:lstStyle/>
          <a:p>
            <a:r>
              <a:rPr lang="en-US" sz="2800" dirty="0"/>
              <a:t>Use Case Two: Compare one electronic collection in IZ to all of IZ</a:t>
            </a:r>
          </a:p>
        </p:txBody>
      </p:sp>
      <p:sp>
        <p:nvSpPr>
          <p:cNvPr id="3" name="Slide Number Placeholder 2">
            <a:extLst>
              <a:ext uri="{FF2B5EF4-FFF2-40B4-BE49-F238E27FC236}">
                <a16:creationId xmlns:a16="http://schemas.microsoft.com/office/drawing/2014/main" id="{BFBE17D9-F02B-9D45-CA6A-1DC44C5274BB}"/>
              </a:ext>
            </a:extLst>
          </p:cNvPr>
          <p:cNvSpPr>
            <a:spLocks noGrp="1"/>
          </p:cNvSpPr>
          <p:nvPr>
            <p:ph type="sldNum" sz="quarter" idx="11"/>
          </p:nvPr>
        </p:nvSpPr>
        <p:spPr/>
        <p:txBody>
          <a:bodyPr/>
          <a:lstStyle/>
          <a:p>
            <a:fld id="{F59CD943-D024-467A-B36E-F11E1285ED75}" type="slidenum">
              <a:rPr lang="en-GB" smtClean="0"/>
              <a:pPr/>
              <a:t>53</a:t>
            </a:fld>
            <a:endParaRPr lang="en-GB" dirty="0"/>
          </a:p>
        </p:txBody>
      </p:sp>
      <p:sp>
        <p:nvSpPr>
          <p:cNvPr id="6" name="TextBox 5">
            <a:extLst>
              <a:ext uri="{FF2B5EF4-FFF2-40B4-BE49-F238E27FC236}">
                <a16:creationId xmlns:a16="http://schemas.microsoft.com/office/drawing/2014/main" id="{89083880-60ED-B61F-580E-D765890A94CA}"/>
              </a:ext>
            </a:extLst>
          </p:cNvPr>
          <p:cNvSpPr txBox="1"/>
          <p:nvPr/>
        </p:nvSpPr>
        <p:spPr>
          <a:xfrm>
            <a:off x="378647" y="1078143"/>
            <a:ext cx="11434705"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t>Title "Library acquisitions: practice &amp; theory." ISSN 03646408 was in file "Compare Collections - Titles of portfolios with complete coverage overlap.xlsx“.  We see here that we have “complete coverage” overlap from a different electronic collection</a:t>
            </a:r>
          </a:p>
        </p:txBody>
      </p:sp>
      <p:sp>
        <p:nvSpPr>
          <p:cNvPr id="7" name="TextBox 6">
            <a:extLst>
              <a:ext uri="{FF2B5EF4-FFF2-40B4-BE49-F238E27FC236}">
                <a16:creationId xmlns:a16="http://schemas.microsoft.com/office/drawing/2014/main" id="{F354289A-18C7-3081-CC5B-5D697FF84D61}"/>
              </a:ext>
            </a:extLst>
          </p:cNvPr>
          <p:cNvSpPr txBox="1"/>
          <p:nvPr/>
        </p:nvSpPr>
        <p:spPr>
          <a:xfrm>
            <a:off x="7613152" y="2363056"/>
            <a:ext cx="4489806" cy="1202077"/>
          </a:xfrm>
          <a:prstGeom prst="rect">
            <a:avLst/>
          </a:prstGeom>
          <a:solidFill>
            <a:srgbClr val="FFFF00"/>
          </a:solidFill>
          <a:ln>
            <a:solidFill>
              <a:schemeClr val="tx1"/>
            </a:solidFill>
          </a:ln>
        </p:spPr>
        <p:txBody>
          <a:bodyPr wrap="square" rtlCol="0">
            <a:noAutofit/>
          </a:bodyPr>
          <a:lstStyle/>
          <a:p>
            <a:r>
              <a:rPr lang="en-US" dirty="0"/>
              <a:t>In electronic collection SANLiC Taylor and Francis SSH we have coverage from 01/01/1997 volume: 21 issue: 1 until 31/10/1998 volume: 22 issue: 4.</a:t>
            </a:r>
          </a:p>
          <a:p>
            <a:pPr algn="l"/>
            <a:endParaRPr lang="en-US" dirty="0"/>
          </a:p>
        </p:txBody>
      </p:sp>
      <p:cxnSp>
        <p:nvCxnSpPr>
          <p:cNvPr id="9" name="Straight Arrow Connector 8">
            <a:extLst>
              <a:ext uri="{FF2B5EF4-FFF2-40B4-BE49-F238E27FC236}">
                <a16:creationId xmlns:a16="http://schemas.microsoft.com/office/drawing/2014/main" id="{8AD35EC5-1595-BCB6-892B-F66E22E8117D}"/>
              </a:ext>
            </a:extLst>
          </p:cNvPr>
          <p:cNvCxnSpPr>
            <a:cxnSpLocks/>
          </p:cNvCxnSpPr>
          <p:nvPr/>
        </p:nvCxnSpPr>
        <p:spPr>
          <a:xfrm flipH="1">
            <a:off x="3863083" y="2825393"/>
            <a:ext cx="375006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E78B7D4-A812-458F-8A03-0FAD6B8BB367}"/>
              </a:ext>
            </a:extLst>
          </p:cNvPr>
          <p:cNvSpPr txBox="1"/>
          <p:nvPr/>
        </p:nvSpPr>
        <p:spPr>
          <a:xfrm>
            <a:off x="7613151" y="4518918"/>
            <a:ext cx="4488096" cy="1460644"/>
          </a:xfrm>
          <a:prstGeom prst="rect">
            <a:avLst/>
          </a:prstGeom>
          <a:solidFill>
            <a:srgbClr val="FFFF00"/>
          </a:solidFill>
          <a:ln>
            <a:solidFill>
              <a:schemeClr val="tx1"/>
            </a:solidFill>
          </a:ln>
        </p:spPr>
        <p:txBody>
          <a:bodyPr wrap="square" rtlCol="0">
            <a:noAutofit/>
          </a:bodyPr>
          <a:lstStyle/>
          <a:p>
            <a:r>
              <a:rPr lang="en-US" dirty="0"/>
              <a:t>In electronic collection Taylor &amp; Francis Library &amp; Information Science Collection we have coverage from 1997 volume: 21 issue: 1 until 1998 volume: 22 issue: 4.</a:t>
            </a:r>
          </a:p>
        </p:txBody>
      </p:sp>
      <p:cxnSp>
        <p:nvCxnSpPr>
          <p:cNvPr id="17" name="Straight Arrow Connector 16">
            <a:extLst>
              <a:ext uri="{FF2B5EF4-FFF2-40B4-BE49-F238E27FC236}">
                <a16:creationId xmlns:a16="http://schemas.microsoft.com/office/drawing/2014/main" id="{CA7FD3A6-AA51-1B24-DBCB-514A7C1E0334}"/>
              </a:ext>
            </a:extLst>
          </p:cNvPr>
          <p:cNvCxnSpPr>
            <a:cxnSpLocks/>
          </p:cNvCxnSpPr>
          <p:nvPr/>
        </p:nvCxnSpPr>
        <p:spPr>
          <a:xfrm flipH="1">
            <a:off x="3770616" y="4981255"/>
            <a:ext cx="384253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41736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B7FEE-716A-A234-7996-EC0201C36E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68ADF89-FE19-D4EF-D6D3-7C17B877F4B7}"/>
              </a:ext>
            </a:extLst>
          </p:cNvPr>
          <p:cNvSpPr>
            <a:spLocks noGrp="1"/>
          </p:cNvSpPr>
          <p:nvPr>
            <p:ph type="title"/>
          </p:nvPr>
        </p:nvSpPr>
        <p:spPr/>
        <p:txBody>
          <a:bodyPr/>
          <a:lstStyle/>
          <a:p>
            <a:r>
              <a:rPr lang="en-US" sz="2800" dirty="0"/>
              <a:t>Use Case Two: Compare one electronic collection in IZ to all of IZ</a:t>
            </a:r>
          </a:p>
        </p:txBody>
      </p:sp>
      <p:sp>
        <p:nvSpPr>
          <p:cNvPr id="3" name="Slide Number Placeholder 2">
            <a:extLst>
              <a:ext uri="{FF2B5EF4-FFF2-40B4-BE49-F238E27FC236}">
                <a16:creationId xmlns:a16="http://schemas.microsoft.com/office/drawing/2014/main" id="{913A615A-2406-9879-4EC9-D0E5B661D325}"/>
              </a:ext>
            </a:extLst>
          </p:cNvPr>
          <p:cNvSpPr>
            <a:spLocks noGrp="1"/>
          </p:cNvSpPr>
          <p:nvPr>
            <p:ph type="sldNum" sz="quarter" idx="11"/>
          </p:nvPr>
        </p:nvSpPr>
        <p:spPr/>
        <p:txBody>
          <a:bodyPr/>
          <a:lstStyle/>
          <a:p>
            <a:fld id="{F59CD943-D024-467A-B36E-F11E1285ED75}" type="slidenum">
              <a:rPr lang="en-GB" smtClean="0"/>
              <a:pPr/>
              <a:t>54</a:t>
            </a:fld>
            <a:endParaRPr lang="en-GB" dirty="0"/>
          </a:p>
        </p:txBody>
      </p:sp>
      <p:sp>
        <p:nvSpPr>
          <p:cNvPr id="6" name="TextBox 5">
            <a:extLst>
              <a:ext uri="{FF2B5EF4-FFF2-40B4-BE49-F238E27FC236}">
                <a16:creationId xmlns:a16="http://schemas.microsoft.com/office/drawing/2014/main" id="{3F96F145-C757-7212-A880-CB3727492962}"/>
              </a:ext>
            </a:extLst>
          </p:cNvPr>
          <p:cNvSpPr txBox="1"/>
          <p:nvPr/>
        </p:nvSpPr>
        <p:spPr>
          <a:xfrm>
            <a:off x="378647" y="1078143"/>
            <a:ext cx="11434705"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a:t>Now the institution needs to decide if they should cancel the electronic collection "Taylor &amp; Francis Library &amp; Information Science Collection"</a:t>
            </a:r>
          </a:p>
          <a:p>
            <a:pPr marL="285750" indent="-285750">
              <a:buFont typeface="Arial" panose="020B0604020202020204" pitchFamily="34" charset="0"/>
              <a:buChar char="•"/>
            </a:pPr>
            <a:r>
              <a:rPr lang="en-US" sz="2400" dirty="0"/>
              <a:t>As part of the decision-making process the institution now knows that </a:t>
            </a:r>
          </a:p>
          <a:p>
            <a:pPr marL="742950" lvl="1" indent="-285750">
              <a:buFont typeface="Arial" panose="020B0604020202020204" pitchFamily="34" charset="0"/>
              <a:buChar char="•"/>
            </a:pPr>
            <a:r>
              <a:rPr lang="en-US" sz="2400" dirty="0"/>
              <a:t>8 titles (16.33%) have partial coverage overlap.</a:t>
            </a:r>
          </a:p>
          <a:p>
            <a:pPr marL="742950" lvl="1" indent="-285750">
              <a:buFont typeface="Arial" panose="020B0604020202020204" pitchFamily="34" charset="0"/>
              <a:buChar char="•"/>
            </a:pPr>
            <a:r>
              <a:rPr lang="en-US" sz="2400" dirty="0"/>
              <a:t>41 titles (83.67%) have complete overlap.</a:t>
            </a:r>
          </a:p>
          <a:p>
            <a:pPr marL="742950" lvl="1" indent="-285750">
              <a:buFont typeface="Arial" panose="020B0604020202020204" pitchFamily="34" charset="0"/>
              <a:buChar char="•"/>
            </a:pPr>
            <a:r>
              <a:rPr lang="en-US" sz="2400" dirty="0"/>
              <a:t>0 titles have no overlap </a:t>
            </a:r>
          </a:p>
          <a:p>
            <a:pPr marL="285750" indent="-285750">
              <a:buFont typeface="Arial" panose="020B0604020202020204" pitchFamily="34" charset="0"/>
              <a:buChar char="•"/>
            </a:pPr>
            <a:r>
              <a:rPr lang="en-US" sz="2400" dirty="0"/>
              <a:t>Thus: if the institution cancels this electronic collection, they will lose partial coverage for 8 titles.  </a:t>
            </a:r>
          </a:p>
        </p:txBody>
      </p:sp>
    </p:spTree>
    <p:extLst>
      <p:ext uri="{BB962C8B-B14F-4D97-AF65-F5344CB8AC3E}">
        <p14:creationId xmlns:p14="http://schemas.microsoft.com/office/powerpoint/2010/main" val="40415067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F875C-5993-CC9B-7B8A-E9BD1CFD6C4B}"/>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30AC8BB2-32A0-0703-F5CA-0760AF79E4AC}"/>
              </a:ext>
            </a:extLst>
          </p:cNvPr>
          <p:cNvSpPr>
            <a:spLocks noGrp="1"/>
          </p:cNvSpPr>
          <p:nvPr>
            <p:ph type="body" sz="quarter" idx="16"/>
          </p:nvPr>
        </p:nvSpPr>
        <p:spPr>
          <a:xfrm>
            <a:off x="0" y="2500384"/>
            <a:ext cx="12192000" cy="1030130"/>
          </a:xfrm>
        </p:spPr>
        <p:txBody>
          <a:bodyPr/>
          <a:lstStyle/>
          <a:p>
            <a:r>
              <a:rPr lang="en-US" sz="3000" dirty="0"/>
              <a:t>Use Case Three: A comparison of a list of titles to all of the IZ</a:t>
            </a:r>
          </a:p>
        </p:txBody>
      </p:sp>
      <p:sp>
        <p:nvSpPr>
          <p:cNvPr id="3" name="Slide Number Placeholder 2">
            <a:extLst>
              <a:ext uri="{FF2B5EF4-FFF2-40B4-BE49-F238E27FC236}">
                <a16:creationId xmlns:a16="http://schemas.microsoft.com/office/drawing/2014/main" id="{E8F31B8A-ECD9-C48B-A28E-6D5658555B3B}"/>
              </a:ext>
            </a:extLst>
          </p:cNvPr>
          <p:cNvSpPr>
            <a:spLocks noGrp="1"/>
          </p:cNvSpPr>
          <p:nvPr>
            <p:ph type="sldNum" sz="quarter" idx="11"/>
          </p:nvPr>
        </p:nvSpPr>
        <p:spPr/>
        <p:txBody>
          <a:bodyPr/>
          <a:lstStyle/>
          <a:p>
            <a:fld id="{F59CD943-D024-467A-B36E-F11E1285ED75}" type="slidenum">
              <a:rPr lang="en-GB" smtClean="0"/>
              <a:pPr/>
              <a:t>55</a:t>
            </a:fld>
            <a:endParaRPr lang="en-GB" dirty="0"/>
          </a:p>
        </p:txBody>
      </p:sp>
    </p:spTree>
    <p:extLst>
      <p:ext uri="{BB962C8B-B14F-4D97-AF65-F5344CB8AC3E}">
        <p14:creationId xmlns:p14="http://schemas.microsoft.com/office/powerpoint/2010/main" val="2174936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2A333-A239-7140-DE6A-4F80AC169D1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93161A8-E29E-D6D6-CE2D-2E2862EDAD21}"/>
              </a:ext>
            </a:extLst>
          </p:cNvPr>
          <p:cNvSpPr>
            <a:spLocks noGrp="1"/>
          </p:cNvSpPr>
          <p:nvPr>
            <p:ph type="title"/>
          </p:nvPr>
        </p:nvSpPr>
        <p:spPr/>
        <p:txBody>
          <a:bodyPr/>
          <a:lstStyle/>
          <a:p>
            <a:r>
              <a:rPr lang="en-US" sz="2800" dirty="0"/>
              <a:t>Use Case Three: A comparison of a list of titles to all of the IZ</a:t>
            </a:r>
          </a:p>
        </p:txBody>
      </p:sp>
      <p:sp>
        <p:nvSpPr>
          <p:cNvPr id="3" name="Slide Number Placeholder 2">
            <a:extLst>
              <a:ext uri="{FF2B5EF4-FFF2-40B4-BE49-F238E27FC236}">
                <a16:creationId xmlns:a16="http://schemas.microsoft.com/office/drawing/2014/main" id="{6FEB28F5-5705-9181-3862-8983F086BD48}"/>
              </a:ext>
            </a:extLst>
          </p:cNvPr>
          <p:cNvSpPr>
            <a:spLocks noGrp="1"/>
          </p:cNvSpPr>
          <p:nvPr>
            <p:ph type="sldNum" sz="quarter" idx="11"/>
          </p:nvPr>
        </p:nvSpPr>
        <p:spPr/>
        <p:txBody>
          <a:bodyPr/>
          <a:lstStyle/>
          <a:p>
            <a:fld id="{F59CD943-D024-467A-B36E-F11E1285ED75}" type="slidenum">
              <a:rPr lang="en-GB" smtClean="0"/>
              <a:pPr/>
              <a:t>56</a:t>
            </a:fld>
            <a:endParaRPr lang="en-GB" dirty="0"/>
          </a:p>
        </p:txBody>
      </p:sp>
      <p:sp>
        <p:nvSpPr>
          <p:cNvPr id="6" name="TextBox 5">
            <a:extLst>
              <a:ext uri="{FF2B5EF4-FFF2-40B4-BE49-F238E27FC236}">
                <a16:creationId xmlns:a16="http://schemas.microsoft.com/office/drawing/2014/main" id="{9FD5EA47-5DEE-E43A-EF86-BEF7D0DA3BBD}"/>
              </a:ext>
            </a:extLst>
          </p:cNvPr>
          <p:cNvSpPr txBox="1"/>
          <p:nvPr/>
        </p:nvSpPr>
        <p:spPr>
          <a:xfrm>
            <a:off x="378647" y="1078143"/>
            <a:ext cx="11434705"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a:t>In the scenario here the institution has received a list of titles from the vendor.</a:t>
            </a:r>
          </a:p>
          <a:p>
            <a:pPr marL="285750" indent="-285750">
              <a:buFont typeface="Arial" panose="020B0604020202020204" pitchFamily="34" charset="0"/>
              <a:buChar char="•"/>
            </a:pPr>
            <a:r>
              <a:rPr lang="en-US" sz="2400" dirty="0"/>
              <a:t>The file has a column with the title and a column with the ISSN.</a:t>
            </a:r>
          </a:p>
          <a:p>
            <a:pPr marL="285750" indent="-285750">
              <a:buFont typeface="Arial" panose="020B0604020202020204" pitchFamily="34" charset="0"/>
              <a:buChar char="•"/>
            </a:pPr>
            <a:r>
              <a:rPr lang="en-US" sz="2400" dirty="0"/>
              <a:t>We will upload the file and compare it to what we have already in the institution, thereby we will be able to know:</a:t>
            </a:r>
          </a:p>
          <a:p>
            <a:pPr marL="742950" lvl="1" indent="-285750">
              <a:buFont typeface="Arial" panose="020B0604020202020204" pitchFamily="34" charset="0"/>
              <a:buChar char="•"/>
            </a:pPr>
            <a:r>
              <a:rPr lang="en-US" sz="2400" dirty="0"/>
              <a:t>Which titles in the input file we already have </a:t>
            </a:r>
          </a:p>
          <a:p>
            <a:pPr marL="742950" lvl="1" indent="-285750">
              <a:buFont typeface="Arial" panose="020B0604020202020204" pitchFamily="34" charset="0"/>
              <a:buChar char="•"/>
            </a:pPr>
            <a:r>
              <a:rPr lang="en-US" sz="2400" dirty="0"/>
              <a:t>Which titles in the input file we do not already have </a:t>
            </a:r>
          </a:p>
          <a:p>
            <a:pPr marL="742950" lvl="1"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We are comparing by ISSN.  For a list of other identifiers which can be used for comparison see </a:t>
            </a:r>
            <a:r>
              <a:rPr lang="en-US" sz="2400" dirty="0">
                <a:hlinkClick r:id="rId2"/>
              </a:rPr>
              <a:t>Excel File Containing Identifiers for Comparison</a:t>
            </a:r>
            <a:r>
              <a:rPr lang="en-US" sz="2400" dirty="0"/>
              <a:t> at </a:t>
            </a:r>
            <a:r>
              <a:rPr lang="en-US" sz="2400" dirty="0">
                <a:hlinkClick r:id="rId3"/>
              </a:rPr>
              <a:t>Performing Look Up Titles Analysis</a:t>
            </a:r>
            <a:r>
              <a:rPr lang="en-US" sz="2400" dirty="0"/>
              <a:t> .</a:t>
            </a:r>
          </a:p>
        </p:txBody>
      </p:sp>
    </p:spTree>
    <p:extLst>
      <p:ext uri="{BB962C8B-B14F-4D97-AF65-F5344CB8AC3E}">
        <p14:creationId xmlns:p14="http://schemas.microsoft.com/office/powerpoint/2010/main" val="6229437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DAA2C-DB27-B0C4-B99C-207CF586452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D43D5F1-6F1C-39EF-3853-9D75CE168136}"/>
              </a:ext>
            </a:extLst>
          </p:cNvPr>
          <p:cNvSpPr>
            <a:spLocks noGrp="1"/>
          </p:cNvSpPr>
          <p:nvPr>
            <p:ph type="title"/>
          </p:nvPr>
        </p:nvSpPr>
        <p:spPr/>
        <p:txBody>
          <a:bodyPr/>
          <a:lstStyle/>
          <a:p>
            <a:r>
              <a:rPr lang="en-US" sz="2800" dirty="0"/>
              <a:t>Use Case Three: A comparison of a list of titles to all of the IZ</a:t>
            </a:r>
          </a:p>
        </p:txBody>
      </p:sp>
      <p:sp>
        <p:nvSpPr>
          <p:cNvPr id="3" name="Slide Number Placeholder 2">
            <a:extLst>
              <a:ext uri="{FF2B5EF4-FFF2-40B4-BE49-F238E27FC236}">
                <a16:creationId xmlns:a16="http://schemas.microsoft.com/office/drawing/2014/main" id="{7A65131D-B466-2B03-7E2F-1A998DC7B7F7}"/>
              </a:ext>
            </a:extLst>
          </p:cNvPr>
          <p:cNvSpPr>
            <a:spLocks noGrp="1"/>
          </p:cNvSpPr>
          <p:nvPr>
            <p:ph type="sldNum" sz="quarter" idx="11"/>
          </p:nvPr>
        </p:nvSpPr>
        <p:spPr/>
        <p:txBody>
          <a:bodyPr/>
          <a:lstStyle/>
          <a:p>
            <a:fld id="{F59CD943-D024-467A-B36E-F11E1285ED75}" type="slidenum">
              <a:rPr lang="en-GB" smtClean="0"/>
              <a:pPr/>
              <a:t>57</a:t>
            </a:fld>
            <a:endParaRPr lang="en-GB" dirty="0"/>
          </a:p>
        </p:txBody>
      </p:sp>
      <p:sp>
        <p:nvSpPr>
          <p:cNvPr id="6" name="TextBox 5">
            <a:extLst>
              <a:ext uri="{FF2B5EF4-FFF2-40B4-BE49-F238E27FC236}">
                <a16:creationId xmlns:a16="http://schemas.microsoft.com/office/drawing/2014/main" id="{A3E17073-B204-2B21-2E8E-82ACF18E9729}"/>
              </a:ext>
            </a:extLst>
          </p:cNvPr>
          <p:cNvSpPr txBox="1"/>
          <p:nvPr/>
        </p:nvSpPr>
        <p:spPr>
          <a:xfrm>
            <a:off x="378647" y="1078143"/>
            <a:ext cx="11434705"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Here is our input file</a:t>
            </a:r>
          </a:p>
        </p:txBody>
      </p:sp>
      <p:graphicFrame>
        <p:nvGraphicFramePr>
          <p:cNvPr id="7" name="Table 6">
            <a:extLst>
              <a:ext uri="{FF2B5EF4-FFF2-40B4-BE49-F238E27FC236}">
                <a16:creationId xmlns:a16="http://schemas.microsoft.com/office/drawing/2014/main" id="{AE14ABC4-F9BA-6046-FB2F-5FBA3DE48057}"/>
              </a:ext>
            </a:extLst>
          </p:cNvPr>
          <p:cNvGraphicFramePr>
            <a:graphicFrameLocks noGrp="1"/>
          </p:cNvGraphicFramePr>
          <p:nvPr>
            <p:extLst>
              <p:ext uri="{D42A27DB-BD31-4B8C-83A1-F6EECF244321}">
                <p14:modId xmlns:p14="http://schemas.microsoft.com/office/powerpoint/2010/main" val="3865585522"/>
              </p:ext>
            </p:extLst>
          </p:nvPr>
        </p:nvGraphicFramePr>
        <p:xfrm>
          <a:off x="412137" y="1619681"/>
          <a:ext cx="11073515" cy="5117503"/>
        </p:xfrm>
        <a:graphic>
          <a:graphicData uri="http://schemas.openxmlformats.org/drawingml/2006/table">
            <a:tbl>
              <a:tblPr>
                <a:tableStyleId>{5C22544A-7EE6-4342-B048-85BDC9FD1C3A}</a:tableStyleId>
              </a:tblPr>
              <a:tblGrid>
                <a:gridCol w="1427524">
                  <a:extLst>
                    <a:ext uri="{9D8B030D-6E8A-4147-A177-3AD203B41FA5}">
                      <a16:colId xmlns:a16="http://schemas.microsoft.com/office/drawing/2014/main" val="793771113"/>
                    </a:ext>
                  </a:extLst>
                </a:gridCol>
                <a:gridCol w="9645991">
                  <a:extLst>
                    <a:ext uri="{9D8B030D-6E8A-4147-A177-3AD203B41FA5}">
                      <a16:colId xmlns:a16="http://schemas.microsoft.com/office/drawing/2014/main" val="3781144177"/>
                    </a:ext>
                  </a:extLst>
                </a:gridCol>
              </a:tblGrid>
              <a:tr h="184489">
                <a:tc>
                  <a:txBody>
                    <a:bodyPr/>
                    <a:lstStyle/>
                    <a:p>
                      <a:pPr algn="l" fontAlgn="t"/>
                      <a:r>
                        <a:rPr lang="en-US" sz="1400" u="none" strike="noStrike">
                          <a:effectLst/>
                          <a:latin typeface="+mn-lt"/>
                        </a:rPr>
                        <a:t>eISSN/ISSN</a:t>
                      </a:r>
                      <a:endParaRPr lang="en-US" sz="1400" b="1" i="0" u="none" strike="noStrike">
                        <a:solidFill>
                          <a:srgbClr val="000000"/>
                        </a:solidFill>
                        <a:effectLst/>
                        <a:latin typeface="+mn-lt"/>
                      </a:endParaRPr>
                    </a:p>
                  </a:txBody>
                  <a:tcPr marL="3315" marR="3315" marT="3315"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fontAlgn="t"/>
                      <a:r>
                        <a:rPr lang="en-US" sz="1400" u="none" strike="noStrike">
                          <a:effectLst/>
                          <a:latin typeface="+mn-lt"/>
                        </a:rPr>
                        <a:t>Title</a:t>
                      </a:r>
                      <a:endParaRPr lang="en-US" sz="1400" b="1" i="0" u="none" strike="noStrike">
                        <a:solidFill>
                          <a:srgbClr val="000000"/>
                        </a:solidFill>
                        <a:effectLst/>
                        <a:latin typeface="+mn-lt"/>
                      </a:endParaRPr>
                    </a:p>
                  </a:txBody>
                  <a:tcPr marL="3315" marR="3315" marT="3315"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613165688"/>
                  </a:ext>
                </a:extLst>
              </a:tr>
              <a:tr h="190850">
                <a:tc>
                  <a:txBody>
                    <a:bodyPr/>
                    <a:lstStyle/>
                    <a:p>
                      <a:pPr algn="l" fontAlgn="t"/>
                      <a:r>
                        <a:rPr lang="en-US" sz="1400" u="none" strike="noStrike">
                          <a:effectLst/>
                          <a:latin typeface="+mn-lt"/>
                        </a:rPr>
                        <a:t>1873-1848</a:t>
                      </a:r>
                      <a:endParaRPr lang="en-US" sz="1400" b="0" i="0" u="none" strike="noStrike">
                        <a:solidFill>
                          <a:srgbClr val="000000"/>
                        </a:solidFill>
                        <a:effectLst/>
                        <a:latin typeface="+mn-lt"/>
                      </a:endParaRPr>
                    </a:p>
                  </a:txBody>
                  <a:tcPr marL="3315" marR="3315" marT="3315" marB="0">
                    <a:lnL w="12700" cap="flat" cmpd="sng" algn="ctr">
                      <a:solidFill>
                        <a:schemeClr val="tx1"/>
                      </a:solidFill>
                      <a:prstDash val="solid"/>
                      <a:round/>
                      <a:headEnd type="none" w="med" len="med"/>
                      <a:tailEnd type="none" w="med" len="med"/>
                    </a:lnL>
                  </a:tcPr>
                </a:tc>
                <a:tc>
                  <a:txBody>
                    <a:bodyPr/>
                    <a:lstStyle/>
                    <a:p>
                      <a:pPr algn="l" fontAlgn="t"/>
                      <a:r>
                        <a:rPr lang="en-US" sz="1400" u="none" strike="noStrike">
                          <a:effectLst/>
                          <a:latin typeface="+mn-lt"/>
                        </a:rPr>
                        <a:t>Library &amp; information science research.</a:t>
                      </a:r>
                      <a:endParaRPr lang="en-US" sz="1400" b="0" i="0" u="none" strike="noStrike">
                        <a:solidFill>
                          <a:srgbClr val="000000"/>
                        </a:solidFill>
                        <a:effectLst/>
                        <a:latin typeface="+mn-lt"/>
                      </a:endParaRPr>
                    </a:p>
                  </a:txBody>
                  <a:tcPr marL="3315" marR="3315" marT="3315"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69670772"/>
                  </a:ext>
                </a:extLst>
              </a:tr>
              <a:tr h="190850">
                <a:tc>
                  <a:txBody>
                    <a:bodyPr/>
                    <a:lstStyle/>
                    <a:p>
                      <a:pPr algn="l" fontAlgn="t"/>
                      <a:r>
                        <a:rPr lang="en-US" sz="1400" u="none" strike="noStrike">
                          <a:effectLst/>
                          <a:latin typeface="+mn-lt"/>
                        </a:rPr>
                        <a:t>1876-0562</a:t>
                      </a:r>
                      <a:endParaRPr lang="en-US" sz="1400" b="0" i="0" u="none" strike="noStrike">
                        <a:solidFill>
                          <a:srgbClr val="000000"/>
                        </a:solidFill>
                        <a:effectLst/>
                        <a:latin typeface="+mn-lt"/>
                      </a:endParaRPr>
                    </a:p>
                  </a:txBody>
                  <a:tcPr marL="3315" marR="3315" marT="3315" marB="0">
                    <a:lnL w="12700" cap="flat" cmpd="sng" algn="ctr">
                      <a:solidFill>
                        <a:schemeClr val="tx1"/>
                      </a:solidFill>
                      <a:prstDash val="solid"/>
                      <a:round/>
                      <a:headEnd type="none" w="med" len="med"/>
                      <a:tailEnd type="none" w="med" len="med"/>
                    </a:lnL>
                  </a:tcPr>
                </a:tc>
                <a:tc>
                  <a:txBody>
                    <a:bodyPr/>
                    <a:lstStyle/>
                    <a:p>
                      <a:pPr algn="l" fontAlgn="t"/>
                      <a:r>
                        <a:rPr lang="en-US" sz="1400" u="none" strike="noStrike" dirty="0">
                          <a:effectLst/>
                          <a:latin typeface="+mn-lt"/>
                        </a:rPr>
                        <a:t>Library and information science.</a:t>
                      </a:r>
                      <a:endParaRPr lang="en-US" sz="1400" b="0" i="0" u="none" strike="noStrike" dirty="0">
                        <a:solidFill>
                          <a:srgbClr val="000000"/>
                        </a:solidFill>
                        <a:effectLst/>
                        <a:latin typeface="+mn-lt"/>
                      </a:endParaRPr>
                    </a:p>
                  </a:txBody>
                  <a:tcPr marL="3315" marR="3315" marT="3315"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50389081"/>
                  </a:ext>
                </a:extLst>
              </a:tr>
              <a:tr h="190850">
                <a:tc>
                  <a:txBody>
                    <a:bodyPr/>
                    <a:lstStyle/>
                    <a:p>
                      <a:pPr algn="l" fontAlgn="t"/>
                      <a:r>
                        <a:rPr lang="en-US" sz="1400" u="none" strike="noStrike">
                          <a:effectLst/>
                          <a:latin typeface="+mn-lt"/>
                        </a:rPr>
                        <a:t>2224-1574</a:t>
                      </a:r>
                      <a:endParaRPr lang="en-US" sz="1400" b="0" i="0" u="none" strike="noStrike">
                        <a:solidFill>
                          <a:srgbClr val="000000"/>
                        </a:solidFill>
                        <a:effectLst/>
                        <a:latin typeface="+mn-lt"/>
                      </a:endParaRPr>
                    </a:p>
                  </a:txBody>
                  <a:tcPr marL="3315" marR="3315" marT="3315" marB="0">
                    <a:lnL w="12700" cap="flat" cmpd="sng" algn="ctr">
                      <a:solidFill>
                        <a:schemeClr val="tx1"/>
                      </a:solidFill>
                      <a:prstDash val="solid"/>
                      <a:round/>
                      <a:headEnd type="none" w="med" len="med"/>
                      <a:tailEnd type="none" w="med" len="med"/>
                    </a:lnL>
                  </a:tcPr>
                </a:tc>
                <a:tc>
                  <a:txBody>
                    <a:bodyPr/>
                    <a:lstStyle/>
                    <a:p>
                      <a:pPr algn="l" fontAlgn="t"/>
                      <a:r>
                        <a:rPr lang="zh-TW" altLang="en-US" sz="1400" u="none" strike="noStrike">
                          <a:effectLst/>
                          <a:latin typeface="+mn-lt"/>
                        </a:rPr>
                        <a:t>图书馆学与资讯科学</a:t>
                      </a:r>
                      <a:r>
                        <a:rPr lang="en-US" altLang="zh-TW" sz="1400" u="none" strike="noStrike">
                          <a:effectLst/>
                          <a:latin typeface="+mn-lt"/>
                        </a:rPr>
                        <a:t>/#/</a:t>
                      </a:r>
                      <a:r>
                        <a:rPr lang="zh-TW" altLang="en-US" sz="1400" u="none" strike="noStrike">
                          <a:effectLst/>
                          <a:latin typeface="+mn-lt"/>
                        </a:rPr>
                        <a:t>圖書館學與資訊科學 </a:t>
                      </a:r>
                      <a:r>
                        <a:rPr lang="en-US" altLang="zh-TW" sz="1400" u="none" strike="noStrike">
                          <a:effectLst/>
                          <a:latin typeface="+mn-lt"/>
                        </a:rPr>
                        <a:t>[[T'U Shu Kuan Hsueh Yu Tzu Hsun K'O Hsueh]]</a:t>
                      </a:r>
                      <a:endParaRPr lang="en-US" altLang="zh-TW" sz="1400" b="0" i="0" u="none" strike="noStrike">
                        <a:solidFill>
                          <a:srgbClr val="000000"/>
                        </a:solidFill>
                        <a:effectLst/>
                        <a:latin typeface="+mn-lt"/>
                      </a:endParaRPr>
                    </a:p>
                  </a:txBody>
                  <a:tcPr marL="3315" marR="3315" marT="3315"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38340816"/>
                  </a:ext>
                </a:extLst>
              </a:tr>
              <a:tr h="190850">
                <a:tc>
                  <a:txBody>
                    <a:bodyPr/>
                    <a:lstStyle/>
                    <a:p>
                      <a:pPr algn="l" fontAlgn="t"/>
                      <a:r>
                        <a:rPr lang="en-US" sz="1400" u="none" strike="noStrike">
                          <a:effectLst/>
                          <a:latin typeface="+mn-lt"/>
                        </a:rPr>
                        <a:t>1023-2125</a:t>
                      </a:r>
                      <a:endParaRPr lang="en-US" sz="1400" b="0" i="0" u="none" strike="noStrike">
                        <a:solidFill>
                          <a:srgbClr val="000000"/>
                        </a:solidFill>
                        <a:effectLst/>
                        <a:latin typeface="+mn-lt"/>
                      </a:endParaRPr>
                    </a:p>
                  </a:txBody>
                  <a:tcPr marL="3315" marR="3315" marT="3315" marB="0">
                    <a:lnL w="12700" cap="flat" cmpd="sng" algn="ctr">
                      <a:solidFill>
                        <a:schemeClr val="tx1"/>
                      </a:solidFill>
                      <a:prstDash val="solid"/>
                      <a:round/>
                      <a:headEnd type="none" w="med" len="med"/>
                      <a:tailEnd type="none" w="med" len="med"/>
                    </a:lnL>
                  </a:tcPr>
                </a:tc>
                <a:tc>
                  <a:txBody>
                    <a:bodyPr/>
                    <a:lstStyle/>
                    <a:p>
                      <a:pPr algn="l" fontAlgn="t"/>
                      <a:r>
                        <a:rPr lang="zh-TW" altLang="en-US" sz="1400" u="none" strike="noStrike">
                          <a:effectLst/>
                          <a:latin typeface="+mn-lt"/>
                        </a:rPr>
                        <a:t>图书与资讯学刊</a:t>
                      </a:r>
                      <a:r>
                        <a:rPr lang="en-US" altLang="zh-TW" sz="1400" u="none" strike="noStrike">
                          <a:effectLst/>
                          <a:latin typeface="+mn-lt"/>
                        </a:rPr>
                        <a:t>/#/</a:t>
                      </a:r>
                      <a:r>
                        <a:rPr lang="zh-TW" altLang="en-US" sz="1400" u="none" strike="noStrike">
                          <a:effectLst/>
                          <a:latin typeface="+mn-lt"/>
                        </a:rPr>
                        <a:t>圖書與資訊學刊 </a:t>
                      </a:r>
                      <a:r>
                        <a:rPr lang="en-US" altLang="zh-TW" sz="1400" u="none" strike="noStrike">
                          <a:effectLst/>
                          <a:latin typeface="+mn-lt"/>
                        </a:rPr>
                        <a:t>[[T'U Shu Yu Tzu Hsun Hsueh K'An]]</a:t>
                      </a:r>
                      <a:endParaRPr lang="en-US" altLang="zh-TW" sz="1400" b="0" i="0" u="none" strike="noStrike">
                        <a:solidFill>
                          <a:srgbClr val="000000"/>
                        </a:solidFill>
                        <a:effectLst/>
                        <a:latin typeface="+mn-lt"/>
                      </a:endParaRPr>
                    </a:p>
                  </a:txBody>
                  <a:tcPr marL="3315" marR="3315" marT="3315"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61787498"/>
                  </a:ext>
                </a:extLst>
              </a:tr>
              <a:tr h="190850">
                <a:tc>
                  <a:txBody>
                    <a:bodyPr/>
                    <a:lstStyle/>
                    <a:p>
                      <a:pPr algn="l" fontAlgn="t"/>
                      <a:r>
                        <a:rPr lang="en-US" sz="1400" u="none" strike="noStrike">
                          <a:effectLst/>
                          <a:latin typeface="+mn-lt"/>
                        </a:rPr>
                        <a:t>2218-3388</a:t>
                      </a:r>
                      <a:endParaRPr lang="en-US" sz="1400" b="0" i="0" u="none" strike="noStrike">
                        <a:solidFill>
                          <a:srgbClr val="000000"/>
                        </a:solidFill>
                        <a:effectLst/>
                        <a:latin typeface="+mn-lt"/>
                      </a:endParaRPr>
                    </a:p>
                  </a:txBody>
                  <a:tcPr marL="3315" marR="3315" marT="3315" marB="0">
                    <a:lnL w="12700" cap="flat" cmpd="sng" algn="ctr">
                      <a:solidFill>
                        <a:schemeClr val="tx1"/>
                      </a:solidFill>
                      <a:prstDash val="solid"/>
                      <a:round/>
                      <a:headEnd type="none" w="med" len="med"/>
                      <a:tailEnd type="none" w="med" len="med"/>
                    </a:lnL>
                  </a:tcPr>
                </a:tc>
                <a:tc>
                  <a:txBody>
                    <a:bodyPr/>
                    <a:lstStyle/>
                    <a:p>
                      <a:pPr algn="l" fontAlgn="t"/>
                      <a:r>
                        <a:rPr lang="ja-JP" altLang="en-US" sz="1400" u="none" strike="noStrike" dirty="0">
                          <a:effectLst/>
                          <a:latin typeface="+mn-lt"/>
                        </a:rPr>
                        <a:t>图书资讯学研究</a:t>
                      </a:r>
                      <a:r>
                        <a:rPr lang="en-US" altLang="ja-JP" sz="1400" u="none" strike="noStrike" dirty="0">
                          <a:effectLst/>
                          <a:latin typeface="+mn-lt"/>
                        </a:rPr>
                        <a:t>/#/</a:t>
                      </a:r>
                      <a:r>
                        <a:rPr lang="ja-JP" altLang="en-US" sz="1400" u="none" strike="noStrike" dirty="0">
                          <a:effectLst/>
                          <a:latin typeface="+mn-lt"/>
                        </a:rPr>
                        <a:t>圖書資訊學研究 </a:t>
                      </a:r>
                      <a:r>
                        <a:rPr lang="en-US" altLang="ja-JP" sz="1400" u="none" strike="noStrike" dirty="0">
                          <a:effectLst/>
                          <a:latin typeface="+mn-lt"/>
                        </a:rPr>
                        <a:t>[[</a:t>
                      </a:r>
                      <a:r>
                        <a:rPr lang="en-US" sz="1400" u="none" strike="noStrike" dirty="0">
                          <a:effectLst/>
                          <a:latin typeface="+mn-lt"/>
                        </a:rPr>
                        <a:t>T'U Shu Tzu </a:t>
                      </a:r>
                      <a:r>
                        <a:rPr lang="en-US" sz="1400" u="none" strike="noStrike" dirty="0" err="1">
                          <a:effectLst/>
                          <a:latin typeface="+mn-lt"/>
                        </a:rPr>
                        <a:t>Hsun</a:t>
                      </a:r>
                      <a:r>
                        <a:rPr lang="en-US" sz="1400" u="none" strike="noStrike" dirty="0">
                          <a:effectLst/>
                          <a:latin typeface="+mn-lt"/>
                        </a:rPr>
                        <a:t> Hsueh Yen Chiu]]</a:t>
                      </a:r>
                      <a:endParaRPr lang="en-US" sz="1400" b="0" i="0" u="none" strike="noStrike" dirty="0">
                        <a:solidFill>
                          <a:srgbClr val="000000"/>
                        </a:solidFill>
                        <a:effectLst/>
                        <a:latin typeface="+mn-lt"/>
                      </a:endParaRPr>
                    </a:p>
                  </a:txBody>
                  <a:tcPr marL="3315" marR="3315" marT="3315"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49947484"/>
                  </a:ext>
                </a:extLst>
              </a:tr>
              <a:tr h="190850">
                <a:tc>
                  <a:txBody>
                    <a:bodyPr/>
                    <a:lstStyle/>
                    <a:p>
                      <a:pPr algn="l" fontAlgn="t"/>
                      <a:r>
                        <a:rPr lang="en-US" sz="1400" u="none" strike="noStrike">
                          <a:effectLst/>
                          <a:latin typeface="+mn-lt"/>
                        </a:rPr>
                        <a:t>1394-6234</a:t>
                      </a:r>
                      <a:endParaRPr lang="en-US" sz="1400" b="0" i="0" u="none" strike="noStrike">
                        <a:solidFill>
                          <a:srgbClr val="000000"/>
                        </a:solidFill>
                        <a:effectLst/>
                        <a:latin typeface="+mn-lt"/>
                      </a:endParaRPr>
                    </a:p>
                  </a:txBody>
                  <a:tcPr marL="3315" marR="3315" marT="3315" marB="0">
                    <a:lnL w="12700" cap="flat" cmpd="sng" algn="ctr">
                      <a:solidFill>
                        <a:schemeClr val="tx1"/>
                      </a:solidFill>
                      <a:prstDash val="solid"/>
                      <a:round/>
                      <a:headEnd type="none" w="med" len="med"/>
                      <a:tailEnd type="none" w="med" len="med"/>
                    </a:lnL>
                  </a:tcPr>
                </a:tc>
                <a:tc>
                  <a:txBody>
                    <a:bodyPr/>
                    <a:lstStyle/>
                    <a:p>
                      <a:pPr algn="l" fontAlgn="t"/>
                      <a:r>
                        <a:rPr lang="en-US" sz="1400" u="none" strike="noStrike" dirty="0">
                          <a:effectLst/>
                          <a:latin typeface="+mn-lt"/>
                        </a:rPr>
                        <a:t>Malaysian journal of library &amp; information science.</a:t>
                      </a:r>
                      <a:endParaRPr lang="en-US" sz="1400" b="0" i="0" u="none" strike="noStrike" dirty="0">
                        <a:solidFill>
                          <a:srgbClr val="000000"/>
                        </a:solidFill>
                        <a:effectLst/>
                        <a:latin typeface="+mn-lt"/>
                      </a:endParaRPr>
                    </a:p>
                  </a:txBody>
                  <a:tcPr marL="3315" marR="3315" marT="3315"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6246317"/>
                  </a:ext>
                </a:extLst>
              </a:tr>
              <a:tr h="190850">
                <a:tc>
                  <a:txBody>
                    <a:bodyPr/>
                    <a:lstStyle/>
                    <a:p>
                      <a:pPr algn="l" fontAlgn="t"/>
                      <a:r>
                        <a:rPr lang="en-US" sz="1400" u="none" strike="noStrike">
                          <a:effectLst/>
                          <a:latin typeface="+mn-lt"/>
                        </a:rPr>
                        <a:t>0795-4778</a:t>
                      </a:r>
                      <a:endParaRPr lang="en-US" sz="1400" b="0" i="0" u="none" strike="noStrike">
                        <a:solidFill>
                          <a:srgbClr val="000000"/>
                        </a:solidFill>
                        <a:effectLst/>
                        <a:latin typeface="+mn-lt"/>
                      </a:endParaRPr>
                    </a:p>
                  </a:txBody>
                  <a:tcPr marL="3315" marR="3315" marT="3315" marB="0">
                    <a:lnL w="12700" cap="flat" cmpd="sng" algn="ctr">
                      <a:solidFill>
                        <a:schemeClr val="tx1"/>
                      </a:solidFill>
                      <a:prstDash val="solid"/>
                      <a:round/>
                      <a:headEnd type="none" w="med" len="med"/>
                      <a:tailEnd type="none" w="med" len="med"/>
                    </a:lnL>
                  </a:tcPr>
                </a:tc>
                <a:tc>
                  <a:txBody>
                    <a:bodyPr/>
                    <a:lstStyle/>
                    <a:p>
                      <a:pPr algn="l" fontAlgn="t"/>
                      <a:r>
                        <a:rPr lang="en-US" sz="1400" u="none" strike="noStrike" dirty="0">
                          <a:effectLst/>
                          <a:latin typeface="+mn-lt"/>
                        </a:rPr>
                        <a:t>African journal of library, archives &amp; information science.</a:t>
                      </a:r>
                      <a:endParaRPr lang="en-US" sz="1400" b="0" i="0" u="none" strike="noStrike" dirty="0">
                        <a:solidFill>
                          <a:srgbClr val="000000"/>
                        </a:solidFill>
                        <a:effectLst/>
                        <a:latin typeface="+mn-lt"/>
                      </a:endParaRPr>
                    </a:p>
                  </a:txBody>
                  <a:tcPr marL="3315" marR="3315" marT="3315"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7698604"/>
                  </a:ext>
                </a:extLst>
              </a:tr>
              <a:tr h="190850">
                <a:tc>
                  <a:txBody>
                    <a:bodyPr/>
                    <a:lstStyle/>
                    <a:p>
                      <a:pPr algn="l" fontAlgn="t"/>
                      <a:r>
                        <a:rPr lang="en-US" sz="1400" u="none" strike="noStrike">
                          <a:effectLst/>
                          <a:latin typeface="+mn-lt"/>
                        </a:rPr>
                        <a:t>0795-4778</a:t>
                      </a:r>
                      <a:endParaRPr lang="en-US" sz="1400" b="0" i="0" u="none" strike="noStrike">
                        <a:solidFill>
                          <a:srgbClr val="000000"/>
                        </a:solidFill>
                        <a:effectLst/>
                        <a:latin typeface="+mn-lt"/>
                      </a:endParaRPr>
                    </a:p>
                  </a:txBody>
                  <a:tcPr marL="3315" marR="3315" marT="3315" marB="0">
                    <a:lnL w="12700" cap="flat" cmpd="sng" algn="ctr">
                      <a:solidFill>
                        <a:schemeClr val="tx1"/>
                      </a:solidFill>
                      <a:prstDash val="solid"/>
                      <a:round/>
                      <a:headEnd type="none" w="med" len="med"/>
                      <a:tailEnd type="none" w="med" len="med"/>
                    </a:lnL>
                  </a:tcPr>
                </a:tc>
                <a:tc>
                  <a:txBody>
                    <a:bodyPr/>
                    <a:lstStyle/>
                    <a:p>
                      <a:pPr algn="l" fontAlgn="t"/>
                      <a:r>
                        <a:rPr lang="en-US" sz="1400" u="none" strike="noStrike">
                          <a:effectLst/>
                          <a:latin typeface="+mn-lt"/>
                        </a:rPr>
                        <a:t>African journal of library, archives &amp; information science.</a:t>
                      </a:r>
                      <a:endParaRPr lang="en-US" sz="1400" b="0" i="0" u="none" strike="noStrike">
                        <a:solidFill>
                          <a:srgbClr val="000000"/>
                        </a:solidFill>
                        <a:effectLst/>
                        <a:latin typeface="+mn-lt"/>
                      </a:endParaRPr>
                    </a:p>
                  </a:txBody>
                  <a:tcPr marL="3315" marR="3315" marT="3315"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44696358"/>
                  </a:ext>
                </a:extLst>
              </a:tr>
              <a:tr h="190850">
                <a:tc>
                  <a:txBody>
                    <a:bodyPr/>
                    <a:lstStyle/>
                    <a:p>
                      <a:pPr algn="l" fontAlgn="t"/>
                      <a:r>
                        <a:rPr lang="en-US" sz="1400" u="none" strike="noStrike">
                          <a:effectLst/>
                          <a:latin typeface="+mn-lt"/>
                        </a:rPr>
                        <a:t>1680-4465</a:t>
                      </a:r>
                      <a:endParaRPr lang="en-US" sz="1400" b="0" i="0" u="none" strike="noStrike">
                        <a:solidFill>
                          <a:srgbClr val="000000"/>
                        </a:solidFill>
                        <a:effectLst/>
                        <a:latin typeface="+mn-lt"/>
                      </a:endParaRPr>
                    </a:p>
                  </a:txBody>
                  <a:tcPr marL="3315" marR="3315" marT="3315" marB="0">
                    <a:lnL w="12700" cap="flat" cmpd="sng" algn="ctr">
                      <a:solidFill>
                        <a:schemeClr val="tx1"/>
                      </a:solidFill>
                      <a:prstDash val="solid"/>
                      <a:round/>
                      <a:headEnd type="none" w="med" len="med"/>
                      <a:tailEnd type="none" w="med" len="med"/>
                    </a:lnL>
                  </a:tcPr>
                </a:tc>
                <a:tc>
                  <a:txBody>
                    <a:bodyPr/>
                    <a:lstStyle/>
                    <a:p>
                      <a:pPr algn="l" fontAlgn="t"/>
                      <a:r>
                        <a:rPr lang="en-US" sz="1400" u="none" strike="noStrike">
                          <a:effectLst/>
                          <a:latin typeface="+mn-lt"/>
                        </a:rPr>
                        <a:t>Pakistan journal of library &amp; information science : PJLIS.</a:t>
                      </a:r>
                      <a:endParaRPr lang="en-US" sz="1400" b="0" i="0" u="none" strike="noStrike">
                        <a:solidFill>
                          <a:srgbClr val="000000"/>
                        </a:solidFill>
                        <a:effectLst/>
                        <a:latin typeface="+mn-lt"/>
                      </a:endParaRPr>
                    </a:p>
                  </a:txBody>
                  <a:tcPr marL="3315" marR="3315" marT="3315"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16603682"/>
                  </a:ext>
                </a:extLst>
              </a:tr>
              <a:tr h="357283">
                <a:tc>
                  <a:txBody>
                    <a:bodyPr/>
                    <a:lstStyle/>
                    <a:p>
                      <a:pPr algn="l" fontAlgn="t"/>
                      <a:r>
                        <a:rPr lang="en-US" sz="1400" u="none" strike="noStrike">
                          <a:effectLst/>
                          <a:latin typeface="+mn-lt"/>
                        </a:rPr>
                        <a:t>2328-2967</a:t>
                      </a:r>
                      <a:endParaRPr lang="en-US" sz="1400" b="0" i="0" u="none" strike="noStrike">
                        <a:solidFill>
                          <a:srgbClr val="000000"/>
                        </a:solidFill>
                        <a:effectLst/>
                        <a:latin typeface="+mn-lt"/>
                      </a:endParaRPr>
                    </a:p>
                  </a:txBody>
                  <a:tcPr marL="3315" marR="3315" marT="3315" marB="0">
                    <a:lnL w="12700" cap="flat" cmpd="sng" algn="ctr">
                      <a:solidFill>
                        <a:schemeClr val="tx1"/>
                      </a:solidFill>
                      <a:prstDash val="solid"/>
                      <a:round/>
                      <a:headEnd type="none" w="med" len="med"/>
                      <a:tailEnd type="none" w="med" len="med"/>
                    </a:lnL>
                  </a:tcPr>
                </a:tc>
                <a:tc>
                  <a:txBody>
                    <a:bodyPr/>
                    <a:lstStyle/>
                    <a:p>
                      <a:pPr algn="l" fontAlgn="t"/>
                      <a:r>
                        <a:rPr lang="en-US" sz="1400" u="none" strike="noStrike">
                          <a:effectLst/>
                          <a:latin typeface="+mn-lt"/>
                        </a:rPr>
                        <a:t>Journal of education for library and information science / ALISE, Association for Library and Information Science Education.</a:t>
                      </a:r>
                      <a:endParaRPr lang="en-US" sz="1400" b="0" i="0" u="none" strike="noStrike">
                        <a:solidFill>
                          <a:srgbClr val="000000"/>
                        </a:solidFill>
                        <a:effectLst/>
                        <a:latin typeface="+mn-lt"/>
                      </a:endParaRPr>
                    </a:p>
                  </a:txBody>
                  <a:tcPr marL="3315" marR="3315" marT="3315"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92177057"/>
                  </a:ext>
                </a:extLst>
              </a:tr>
              <a:tr h="190850">
                <a:tc>
                  <a:txBody>
                    <a:bodyPr/>
                    <a:lstStyle/>
                    <a:p>
                      <a:pPr algn="l" fontAlgn="t"/>
                      <a:r>
                        <a:rPr lang="en-US" sz="1400" u="none" strike="noStrike">
                          <a:effectLst/>
                          <a:latin typeface="+mn-lt"/>
                        </a:rPr>
                        <a:t>2249-0213</a:t>
                      </a:r>
                      <a:endParaRPr lang="en-US" sz="1400" b="0" i="0" u="none" strike="noStrike">
                        <a:solidFill>
                          <a:srgbClr val="000000"/>
                        </a:solidFill>
                        <a:effectLst/>
                        <a:latin typeface="+mn-lt"/>
                      </a:endParaRPr>
                    </a:p>
                  </a:txBody>
                  <a:tcPr marL="3315" marR="3315" marT="3315" marB="0">
                    <a:lnL w="12700" cap="flat" cmpd="sng" algn="ctr">
                      <a:solidFill>
                        <a:schemeClr val="tx1"/>
                      </a:solidFill>
                      <a:prstDash val="solid"/>
                      <a:round/>
                      <a:headEnd type="none" w="med" len="med"/>
                      <a:tailEnd type="none" w="med" len="med"/>
                    </a:lnL>
                  </a:tcPr>
                </a:tc>
                <a:tc>
                  <a:txBody>
                    <a:bodyPr/>
                    <a:lstStyle/>
                    <a:p>
                      <a:pPr algn="l" fontAlgn="t"/>
                      <a:r>
                        <a:rPr lang="en-US" sz="1400" u="none" strike="noStrike">
                          <a:effectLst/>
                          <a:latin typeface="+mn-lt"/>
                        </a:rPr>
                        <a:t>International research : journal of library and information science.</a:t>
                      </a:r>
                      <a:endParaRPr lang="en-US" sz="1400" b="0" i="0" u="none" strike="noStrike">
                        <a:solidFill>
                          <a:srgbClr val="000000"/>
                        </a:solidFill>
                        <a:effectLst/>
                        <a:latin typeface="+mn-lt"/>
                      </a:endParaRPr>
                    </a:p>
                  </a:txBody>
                  <a:tcPr marL="3315" marR="3315" marT="3315"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30446129"/>
                  </a:ext>
                </a:extLst>
              </a:tr>
              <a:tr h="357283">
                <a:tc>
                  <a:txBody>
                    <a:bodyPr/>
                    <a:lstStyle/>
                    <a:p>
                      <a:pPr algn="l" fontAlgn="t"/>
                      <a:r>
                        <a:rPr lang="en-US" sz="1400" u="none" strike="noStrike">
                          <a:effectLst/>
                          <a:latin typeface="+mn-lt"/>
                        </a:rPr>
                        <a:t>2328-2967</a:t>
                      </a:r>
                      <a:endParaRPr lang="en-US" sz="1400" b="0" i="0" u="none" strike="noStrike">
                        <a:solidFill>
                          <a:srgbClr val="000000"/>
                        </a:solidFill>
                        <a:effectLst/>
                        <a:latin typeface="+mn-lt"/>
                      </a:endParaRPr>
                    </a:p>
                  </a:txBody>
                  <a:tcPr marL="3315" marR="3315" marT="3315" marB="0">
                    <a:lnL w="12700" cap="flat" cmpd="sng" algn="ctr">
                      <a:solidFill>
                        <a:schemeClr val="tx1"/>
                      </a:solidFill>
                      <a:prstDash val="solid"/>
                      <a:round/>
                      <a:headEnd type="none" w="med" len="med"/>
                      <a:tailEnd type="none" w="med" len="med"/>
                    </a:lnL>
                  </a:tcPr>
                </a:tc>
                <a:tc>
                  <a:txBody>
                    <a:bodyPr/>
                    <a:lstStyle/>
                    <a:p>
                      <a:pPr algn="l" fontAlgn="t"/>
                      <a:r>
                        <a:rPr lang="en-US" sz="1400" u="none" strike="noStrike">
                          <a:effectLst/>
                          <a:latin typeface="+mn-lt"/>
                        </a:rPr>
                        <a:t>Journal of education for library and information science / ALISE, Association for Library and Information Science Education.</a:t>
                      </a:r>
                      <a:endParaRPr lang="en-US" sz="1400" b="0" i="0" u="none" strike="noStrike">
                        <a:solidFill>
                          <a:srgbClr val="000000"/>
                        </a:solidFill>
                        <a:effectLst/>
                        <a:latin typeface="+mn-lt"/>
                      </a:endParaRPr>
                    </a:p>
                  </a:txBody>
                  <a:tcPr marL="3315" marR="3315" marT="3315"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79526400"/>
                  </a:ext>
                </a:extLst>
              </a:tr>
              <a:tr h="190850">
                <a:tc>
                  <a:txBody>
                    <a:bodyPr/>
                    <a:lstStyle/>
                    <a:p>
                      <a:pPr algn="l" fontAlgn="t"/>
                      <a:r>
                        <a:rPr lang="en-US" sz="1400" u="none" strike="noStrike">
                          <a:effectLst/>
                          <a:latin typeface="+mn-lt"/>
                        </a:rPr>
                        <a:t>2249-0213</a:t>
                      </a:r>
                      <a:endParaRPr lang="en-US" sz="1400" b="0" i="0" u="none" strike="noStrike">
                        <a:solidFill>
                          <a:srgbClr val="000000"/>
                        </a:solidFill>
                        <a:effectLst/>
                        <a:latin typeface="+mn-lt"/>
                      </a:endParaRPr>
                    </a:p>
                  </a:txBody>
                  <a:tcPr marL="3315" marR="3315" marT="3315" marB="0">
                    <a:lnL w="12700" cap="flat" cmpd="sng" algn="ctr">
                      <a:solidFill>
                        <a:schemeClr val="tx1"/>
                      </a:solidFill>
                      <a:prstDash val="solid"/>
                      <a:round/>
                      <a:headEnd type="none" w="med" len="med"/>
                      <a:tailEnd type="none" w="med" len="med"/>
                    </a:lnL>
                  </a:tcPr>
                </a:tc>
                <a:tc>
                  <a:txBody>
                    <a:bodyPr/>
                    <a:lstStyle/>
                    <a:p>
                      <a:pPr algn="l" fontAlgn="t"/>
                      <a:r>
                        <a:rPr lang="en-US" sz="1400" u="none" strike="noStrike">
                          <a:effectLst/>
                          <a:latin typeface="+mn-lt"/>
                        </a:rPr>
                        <a:t>International research : journal of library and information science.</a:t>
                      </a:r>
                      <a:endParaRPr lang="en-US" sz="1400" b="0" i="0" u="none" strike="noStrike">
                        <a:solidFill>
                          <a:srgbClr val="000000"/>
                        </a:solidFill>
                        <a:effectLst/>
                        <a:latin typeface="+mn-lt"/>
                      </a:endParaRPr>
                    </a:p>
                  </a:txBody>
                  <a:tcPr marL="3315" marR="3315" marT="3315"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43329011"/>
                  </a:ext>
                </a:extLst>
              </a:tr>
              <a:tr h="184489">
                <a:tc>
                  <a:txBody>
                    <a:bodyPr/>
                    <a:lstStyle/>
                    <a:p>
                      <a:pPr algn="l" fontAlgn="t"/>
                      <a:r>
                        <a:rPr lang="en-US" sz="1400" u="none" strike="noStrike" dirty="0">
                          <a:effectLst/>
                          <a:latin typeface="+mn-lt"/>
                        </a:rPr>
                        <a:t>1234-5678</a:t>
                      </a:r>
                      <a:endParaRPr lang="en-US" sz="1400" b="0" i="0" u="none" strike="noStrike" dirty="0">
                        <a:solidFill>
                          <a:srgbClr val="000000"/>
                        </a:solidFill>
                        <a:effectLst/>
                        <a:latin typeface="+mn-lt"/>
                      </a:endParaRPr>
                    </a:p>
                  </a:txBody>
                  <a:tcPr marL="3315" marR="3315" marT="3315" marB="0">
                    <a:lnL w="12700" cap="flat" cmpd="sng" algn="ctr">
                      <a:solidFill>
                        <a:schemeClr val="tx1"/>
                      </a:solidFill>
                      <a:prstDash val="solid"/>
                      <a:round/>
                      <a:headEnd type="none" w="med" len="med"/>
                      <a:tailEnd type="none" w="med" len="med"/>
                    </a:lnL>
                  </a:tcPr>
                </a:tc>
                <a:tc>
                  <a:txBody>
                    <a:bodyPr/>
                    <a:lstStyle/>
                    <a:p>
                      <a:pPr algn="l" fontAlgn="t"/>
                      <a:r>
                        <a:rPr lang="en-US" sz="1400" u="none" strike="noStrike">
                          <a:effectLst/>
                          <a:latin typeface="+mn-lt"/>
                        </a:rPr>
                        <a:t>Library Science Monthly</a:t>
                      </a:r>
                      <a:endParaRPr lang="en-US" sz="1400" b="0" i="0" u="none" strike="noStrike">
                        <a:solidFill>
                          <a:srgbClr val="000000"/>
                        </a:solidFill>
                        <a:effectLst/>
                        <a:latin typeface="+mn-lt"/>
                      </a:endParaRPr>
                    </a:p>
                  </a:txBody>
                  <a:tcPr marL="3315" marR="3315" marT="3315"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86931198"/>
                  </a:ext>
                </a:extLst>
              </a:tr>
              <a:tr h="184489">
                <a:tc>
                  <a:txBody>
                    <a:bodyPr/>
                    <a:lstStyle/>
                    <a:p>
                      <a:pPr algn="l" fontAlgn="t"/>
                      <a:r>
                        <a:rPr lang="en-US" sz="1400" u="none" strike="noStrike" dirty="0">
                          <a:effectLst/>
                          <a:latin typeface="+mn-lt"/>
                        </a:rPr>
                        <a:t>2345-6789</a:t>
                      </a:r>
                      <a:endParaRPr lang="en-US" sz="1400" b="0" i="0" u="none" strike="noStrike" dirty="0">
                        <a:solidFill>
                          <a:srgbClr val="000000"/>
                        </a:solidFill>
                        <a:effectLst/>
                        <a:latin typeface="+mn-lt"/>
                      </a:endParaRPr>
                    </a:p>
                  </a:txBody>
                  <a:tcPr marL="3315" marR="3315" marT="3315" marB="0">
                    <a:lnL w="12700" cap="flat" cmpd="sng" algn="ctr">
                      <a:solidFill>
                        <a:schemeClr val="tx1"/>
                      </a:solidFill>
                      <a:prstDash val="solid"/>
                      <a:round/>
                      <a:headEnd type="none" w="med" len="med"/>
                      <a:tailEnd type="none" w="med" len="med"/>
                    </a:lnL>
                  </a:tcPr>
                </a:tc>
                <a:tc>
                  <a:txBody>
                    <a:bodyPr/>
                    <a:lstStyle/>
                    <a:p>
                      <a:pPr algn="l" fontAlgn="t"/>
                      <a:r>
                        <a:rPr lang="en-US" sz="1400" u="none" strike="noStrike">
                          <a:effectLst/>
                          <a:latin typeface="+mn-lt"/>
                        </a:rPr>
                        <a:t>Library Science Quarterly</a:t>
                      </a:r>
                      <a:endParaRPr lang="en-US" sz="1400" b="0" i="0" u="none" strike="noStrike">
                        <a:solidFill>
                          <a:srgbClr val="000000"/>
                        </a:solidFill>
                        <a:effectLst/>
                        <a:latin typeface="+mn-lt"/>
                      </a:endParaRPr>
                    </a:p>
                  </a:txBody>
                  <a:tcPr marL="3315" marR="3315" marT="3315"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58840089"/>
                  </a:ext>
                </a:extLst>
              </a:tr>
              <a:tr h="84851">
                <a:tc>
                  <a:txBody>
                    <a:bodyPr/>
                    <a:lstStyle/>
                    <a:p>
                      <a:pPr algn="l" fontAlgn="t"/>
                      <a:r>
                        <a:rPr lang="en-US" sz="1400" u="none" strike="noStrike" dirty="0">
                          <a:effectLst/>
                          <a:latin typeface="+mn-lt"/>
                        </a:rPr>
                        <a:t>3456-7890</a:t>
                      </a:r>
                      <a:endParaRPr lang="en-US" sz="1400" b="0" i="0" u="none" strike="noStrike" dirty="0">
                        <a:solidFill>
                          <a:srgbClr val="000000"/>
                        </a:solidFill>
                        <a:effectLst/>
                        <a:latin typeface="+mn-lt"/>
                      </a:endParaRPr>
                    </a:p>
                  </a:txBody>
                  <a:tcPr marL="3315" marR="3315" marT="3315" marB="0">
                    <a:lnL w="12700" cap="flat" cmpd="sng" algn="ctr">
                      <a:solidFill>
                        <a:schemeClr val="tx1"/>
                      </a:solidFill>
                      <a:prstDash val="solid"/>
                      <a:round/>
                      <a:headEnd type="none" w="med" len="med"/>
                      <a:tailEnd type="none" w="med" len="med"/>
                    </a:lnL>
                  </a:tcPr>
                </a:tc>
                <a:tc>
                  <a:txBody>
                    <a:bodyPr/>
                    <a:lstStyle/>
                    <a:p>
                      <a:pPr algn="l" fontAlgn="t"/>
                      <a:r>
                        <a:rPr lang="en-US" sz="1400" u="none" strike="noStrike">
                          <a:effectLst/>
                          <a:latin typeface="+mn-lt"/>
                        </a:rPr>
                        <a:t>Library Science Yearly</a:t>
                      </a:r>
                      <a:endParaRPr lang="en-US" sz="1400" b="0" i="0" u="none" strike="noStrike">
                        <a:solidFill>
                          <a:srgbClr val="000000"/>
                        </a:solidFill>
                        <a:effectLst/>
                        <a:latin typeface="+mn-lt"/>
                      </a:endParaRPr>
                    </a:p>
                  </a:txBody>
                  <a:tcPr marL="3315" marR="3315" marT="3315"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93929326"/>
                  </a:ext>
                </a:extLst>
              </a:tr>
              <a:tr h="184489">
                <a:tc>
                  <a:txBody>
                    <a:bodyPr/>
                    <a:lstStyle/>
                    <a:p>
                      <a:pPr algn="l" fontAlgn="t"/>
                      <a:r>
                        <a:rPr lang="en-US" sz="1400" u="none" strike="noStrike">
                          <a:effectLst/>
                          <a:latin typeface="+mn-lt"/>
                        </a:rPr>
                        <a:t>9876-5432</a:t>
                      </a:r>
                      <a:endParaRPr lang="en-US" sz="1400" b="0" i="0" u="none" strike="noStrike">
                        <a:solidFill>
                          <a:srgbClr val="000000"/>
                        </a:solidFill>
                        <a:effectLst/>
                        <a:latin typeface="+mn-lt"/>
                      </a:endParaRPr>
                    </a:p>
                  </a:txBody>
                  <a:tcPr marL="3315" marR="3315" marT="3315" marB="0">
                    <a:lnL w="12700" cap="flat" cmpd="sng" algn="ctr">
                      <a:solidFill>
                        <a:schemeClr val="tx1"/>
                      </a:solidFill>
                      <a:prstDash val="solid"/>
                      <a:round/>
                      <a:headEnd type="none" w="med" len="med"/>
                      <a:tailEnd type="none" w="med" len="med"/>
                    </a:lnL>
                  </a:tcPr>
                </a:tc>
                <a:tc>
                  <a:txBody>
                    <a:bodyPr/>
                    <a:lstStyle/>
                    <a:p>
                      <a:pPr algn="l" fontAlgn="t"/>
                      <a:r>
                        <a:rPr lang="en-US" sz="1400" u="none" strike="noStrike">
                          <a:effectLst/>
                          <a:latin typeface="+mn-lt"/>
                        </a:rPr>
                        <a:t>Librarianship  Monthly</a:t>
                      </a:r>
                      <a:endParaRPr lang="en-US" sz="1400" b="0" i="0" u="none" strike="noStrike">
                        <a:solidFill>
                          <a:srgbClr val="000000"/>
                        </a:solidFill>
                        <a:effectLst/>
                        <a:latin typeface="+mn-lt"/>
                      </a:endParaRPr>
                    </a:p>
                  </a:txBody>
                  <a:tcPr marL="3315" marR="3315" marT="3315"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48182260"/>
                  </a:ext>
                </a:extLst>
              </a:tr>
              <a:tr h="184489">
                <a:tc>
                  <a:txBody>
                    <a:bodyPr/>
                    <a:lstStyle/>
                    <a:p>
                      <a:pPr algn="l" fontAlgn="t"/>
                      <a:r>
                        <a:rPr lang="en-US" sz="1400" u="none" strike="noStrike">
                          <a:effectLst/>
                          <a:latin typeface="+mn-lt"/>
                        </a:rPr>
                        <a:t>8765-4321</a:t>
                      </a:r>
                      <a:endParaRPr lang="en-US" sz="1400" b="0" i="0" u="none" strike="noStrike">
                        <a:solidFill>
                          <a:srgbClr val="000000"/>
                        </a:solidFill>
                        <a:effectLst/>
                        <a:latin typeface="+mn-lt"/>
                      </a:endParaRPr>
                    </a:p>
                  </a:txBody>
                  <a:tcPr marL="3315" marR="3315" marT="3315" marB="0">
                    <a:lnL w="12700" cap="flat" cmpd="sng" algn="ctr">
                      <a:solidFill>
                        <a:schemeClr val="tx1"/>
                      </a:solidFill>
                      <a:prstDash val="solid"/>
                      <a:round/>
                      <a:headEnd type="none" w="med" len="med"/>
                      <a:tailEnd type="none" w="med" len="med"/>
                    </a:lnL>
                  </a:tcPr>
                </a:tc>
                <a:tc>
                  <a:txBody>
                    <a:bodyPr/>
                    <a:lstStyle/>
                    <a:p>
                      <a:pPr algn="l" fontAlgn="t"/>
                      <a:r>
                        <a:rPr lang="en-US" sz="1400" u="none" strike="noStrike">
                          <a:effectLst/>
                          <a:latin typeface="+mn-lt"/>
                        </a:rPr>
                        <a:t>Librarianship Quarterly</a:t>
                      </a:r>
                      <a:endParaRPr lang="en-US" sz="1400" b="0" i="0" u="none" strike="noStrike">
                        <a:solidFill>
                          <a:srgbClr val="000000"/>
                        </a:solidFill>
                        <a:effectLst/>
                        <a:latin typeface="+mn-lt"/>
                      </a:endParaRPr>
                    </a:p>
                  </a:txBody>
                  <a:tcPr marL="3315" marR="3315" marT="3315"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14329171"/>
                  </a:ext>
                </a:extLst>
              </a:tr>
              <a:tr h="184489">
                <a:tc>
                  <a:txBody>
                    <a:bodyPr/>
                    <a:lstStyle/>
                    <a:p>
                      <a:pPr algn="l" fontAlgn="t"/>
                      <a:r>
                        <a:rPr lang="en-US" sz="1400" u="none" strike="noStrike">
                          <a:effectLst/>
                          <a:latin typeface="+mn-lt"/>
                        </a:rPr>
                        <a:t>7654-3210</a:t>
                      </a:r>
                      <a:endParaRPr lang="en-US" sz="1400" b="0" i="0" u="none" strike="noStrike">
                        <a:solidFill>
                          <a:srgbClr val="000000"/>
                        </a:solidFill>
                        <a:effectLst/>
                        <a:latin typeface="+mn-lt"/>
                      </a:endParaRPr>
                    </a:p>
                  </a:txBody>
                  <a:tcPr marL="3315" marR="3315" marT="3315" marB="0">
                    <a:lnL w="12700" cap="flat" cmpd="sng" algn="ctr">
                      <a:solidFill>
                        <a:schemeClr val="tx1"/>
                      </a:solidFill>
                      <a:prstDash val="solid"/>
                      <a:round/>
                      <a:headEnd type="none" w="med" len="med"/>
                      <a:tailEnd type="none" w="med" len="med"/>
                    </a:lnL>
                  </a:tcPr>
                </a:tc>
                <a:tc>
                  <a:txBody>
                    <a:bodyPr/>
                    <a:lstStyle/>
                    <a:p>
                      <a:pPr algn="l" fontAlgn="t"/>
                      <a:r>
                        <a:rPr lang="en-US" sz="1400" u="none" strike="noStrike">
                          <a:effectLst/>
                          <a:latin typeface="+mn-lt"/>
                        </a:rPr>
                        <a:t>Librarianship Yearly</a:t>
                      </a:r>
                      <a:endParaRPr lang="en-US" sz="1400" b="0" i="0" u="none" strike="noStrike">
                        <a:solidFill>
                          <a:srgbClr val="000000"/>
                        </a:solidFill>
                        <a:effectLst/>
                        <a:latin typeface="+mn-lt"/>
                      </a:endParaRPr>
                    </a:p>
                  </a:txBody>
                  <a:tcPr marL="3315" marR="3315" marT="3315"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59975473"/>
                  </a:ext>
                </a:extLst>
              </a:tr>
              <a:tr h="357283">
                <a:tc>
                  <a:txBody>
                    <a:bodyPr/>
                    <a:lstStyle/>
                    <a:p>
                      <a:pPr algn="l" fontAlgn="t"/>
                      <a:r>
                        <a:rPr lang="en-US" sz="1400" u="none" strike="noStrike">
                          <a:effectLst/>
                          <a:latin typeface="+mn-lt"/>
                        </a:rPr>
                        <a:t>7654-323423</a:t>
                      </a:r>
                      <a:endParaRPr lang="en-US" sz="1400" b="0" i="0" u="none" strike="noStrike">
                        <a:solidFill>
                          <a:srgbClr val="000000"/>
                        </a:solidFill>
                        <a:effectLst/>
                        <a:latin typeface="+mn-lt"/>
                      </a:endParaRPr>
                    </a:p>
                  </a:txBody>
                  <a:tcPr marL="3315" marR="3315" marT="3315"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fontAlgn="t"/>
                      <a:r>
                        <a:rPr lang="en-US" sz="1400" u="none" strike="noStrike" dirty="0">
                          <a:effectLst/>
                          <a:latin typeface="+mn-lt"/>
                        </a:rPr>
                        <a:t>Librarianship Yearly</a:t>
                      </a:r>
                      <a:endParaRPr lang="en-US" sz="1400" b="0" i="0" u="none" strike="noStrike" dirty="0">
                        <a:solidFill>
                          <a:srgbClr val="000000"/>
                        </a:solidFill>
                        <a:effectLst/>
                        <a:latin typeface="+mn-lt"/>
                      </a:endParaRPr>
                    </a:p>
                  </a:txBody>
                  <a:tcPr marL="3315" marR="3315" marT="3315"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193345"/>
                  </a:ext>
                </a:extLst>
              </a:tr>
            </a:tbl>
          </a:graphicData>
        </a:graphic>
      </p:graphicFrame>
    </p:spTree>
    <p:extLst>
      <p:ext uri="{BB962C8B-B14F-4D97-AF65-F5344CB8AC3E}">
        <p14:creationId xmlns:p14="http://schemas.microsoft.com/office/powerpoint/2010/main" val="10267968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1CAFF0-1680-183C-1D4A-227914A5394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7C2228C-274E-6493-2EEA-6B7A84A43587}"/>
              </a:ext>
            </a:extLst>
          </p:cNvPr>
          <p:cNvSpPr>
            <a:spLocks noGrp="1"/>
          </p:cNvSpPr>
          <p:nvPr>
            <p:ph type="title"/>
          </p:nvPr>
        </p:nvSpPr>
        <p:spPr/>
        <p:txBody>
          <a:bodyPr/>
          <a:lstStyle/>
          <a:p>
            <a:r>
              <a:rPr lang="en-US" sz="2800" dirty="0"/>
              <a:t>Use Case Three: A comparison of a list of titles to all of the IZ</a:t>
            </a:r>
          </a:p>
        </p:txBody>
      </p:sp>
      <p:sp>
        <p:nvSpPr>
          <p:cNvPr id="3" name="Slide Number Placeholder 2">
            <a:extLst>
              <a:ext uri="{FF2B5EF4-FFF2-40B4-BE49-F238E27FC236}">
                <a16:creationId xmlns:a16="http://schemas.microsoft.com/office/drawing/2014/main" id="{DD492A0D-1EB1-0FE2-5F9E-F2154B917B98}"/>
              </a:ext>
            </a:extLst>
          </p:cNvPr>
          <p:cNvSpPr>
            <a:spLocks noGrp="1"/>
          </p:cNvSpPr>
          <p:nvPr>
            <p:ph type="sldNum" sz="quarter" idx="11"/>
          </p:nvPr>
        </p:nvSpPr>
        <p:spPr/>
        <p:txBody>
          <a:bodyPr/>
          <a:lstStyle/>
          <a:p>
            <a:fld id="{F59CD943-D024-467A-B36E-F11E1285ED75}" type="slidenum">
              <a:rPr lang="en-GB" smtClean="0"/>
              <a:pPr/>
              <a:t>58</a:t>
            </a:fld>
            <a:endParaRPr lang="en-GB" dirty="0"/>
          </a:p>
        </p:txBody>
      </p:sp>
      <p:sp>
        <p:nvSpPr>
          <p:cNvPr id="6" name="TextBox 5">
            <a:extLst>
              <a:ext uri="{FF2B5EF4-FFF2-40B4-BE49-F238E27FC236}">
                <a16:creationId xmlns:a16="http://schemas.microsoft.com/office/drawing/2014/main" id="{66686E92-8D3B-0C80-8479-586F32593E4D}"/>
              </a:ext>
            </a:extLst>
          </p:cNvPr>
          <p:cNvSpPr txBox="1"/>
          <p:nvPr/>
        </p:nvSpPr>
        <p:spPr>
          <a:xfrm>
            <a:off x="378647" y="1078143"/>
            <a:ext cx="11434705"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We will again run the "Overlap and Collection Analysis" and this time we will choose "Look up titles"</a:t>
            </a:r>
          </a:p>
        </p:txBody>
      </p:sp>
      <p:pic>
        <p:nvPicPr>
          <p:cNvPr id="5" name="Picture 4">
            <a:extLst>
              <a:ext uri="{FF2B5EF4-FFF2-40B4-BE49-F238E27FC236}">
                <a16:creationId xmlns:a16="http://schemas.microsoft.com/office/drawing/2014/main" id="{66FE458F-2430-8DF0-C51D-60A19A2B0D99}"/>
              </a:ext>
            </a:extLst>
          </p:cNvPr>
          <p:cNvPicPr>
            <a:picLocks noChangeAspect="1"/>
          </p:cNvPicPr>
          <p:nvPr/>
        </p:nvPicPr>
        <p:blipFill>
          <a:blip r:embed="rId2"/>
          <a:stretch>
            <a:fillRect/>
          </a:stretch>
        </p:blipFill>
        <p:spPr>
          <a:xfrm>
            <a:off x="4848225" y="2524125"/>
            <a:ext cx="2495550" cy="1809750"/>
          </a:xfrm>
          <a:prstGeom prst="rect">
            <a:avLst/>
          </a:prstGeom>
          <a:ln>
            <a:solidFill>
              <a:schemeClr val="tx1"/>
            </a:solidFill>
          </a:ln>
        </p:spPr>
      </p:pic>
      <p:sp>
        <p:nvSpPr>
          <p:cNvPr id="8" name="Rectangle 7">
            <a:extLst>
              <a:ext uri="{FF2B5EF4-FFF2-40B4-BE49-F238E27FC236}">
                <a16:creationId xmlns:a16="http://schemas.microsoft.com/office/drawing/2014/main" id="{BB7EFB43-AB2F-3174-F9B0-A33DE82A3531}"/>
              </a:ext>
            </a:extLst>
          </p:cNvPr>
          <p:cNvSpPr/>
          <p:nvPr/>
        </p:nvSpPr>
        <p:spPr>
          <a:xfrm>
            <a:off x="4848225" y="3616503"/>
            <a:ext cx="2323137" cy="544531"/>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8407251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117757-876E-ECDF-E1F4-BD40C4C9DC10}"/>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77AAC90E-5237-2BE6-42A4-E2DC8E4478CD}"/>
              </a:ext>
            </a:extLst>
          </p:cNvPr>
          <p:cNvPicPr>
            <a:picLocks noChangeAspect="1"/>
          </p:cNvPicPr>
          <p:nvPr/>
        </p:nvPicPr>
        <p:blipFill>
          <a:blip r:embed="rId2"/>
          <a:stretch>
            <a:fillRect/>
          </a:stretch>
        </p:blipFill>
        <p:spPr>
          <a:xfrm>
            <a:off x="2295525" y="2457450"/>
            <a:ext cx="7600950" cy="1943100"/>
          </a:xfrm>
          <a:prstGeom prst="rect">
            <a:avLst/>
          </a:prstGeom>
          <a:ln>
            <a:solidFill>
              <a:schemeClr val="tx1"/>
            </a:solidFill>
          </a:ln>
        </p:spPr>
      </p:pic>
      <p:sp>
        <p:nvSpPr>
          <p:cNvPr id="4" name="Title 3">
            <a:extLst>
              <a:ext uri="{FF2B5EF4-FFF2-40B4-BE49-F238E27FC236}">
                <a16:creationId xmlns:a16="http://schemas.microsoft.com/office/drawing/2014/main" id="{71F24580-B6E2-5EA3-0613-3B3DDD335A5B}"/>
              </a:ext>
            </a:extLst>
          </p:cNvPr>
          <p:cNvSpPr>
            <a:spLocks noGrp="1"/>
          </p:cNvSpPr>
          <p:nvPr>
            <p:ph type="title"/>
          </p:nvPr>
        </p:nvSpPr>
        <p:spPr/>
        <p:txBody>
          <a:bodyPr/>
          <a:lstStyle/>
          <a:p>
            <a:r>
              <a:rPr lang="en-US" sz="2800" dirty="0"/>
              <a:t>Use Case Three: A comparison of a list of titles to all of the IZ</a:t>
            </a:r>
          </a:p>
        </p:txBody>
      </p:sp>
      <p:sp>
        <p:nvSpPr>
          <p:cNvPr id="3" name="Slide Number Placeholder 2">
            <a:extLst>
              <a:ext uri="{FF2B5EF4-FFF2-40B4-BE49-F238E27FC236}">
                <a16:creationId xmlns:a16="http://schemas.microsoft.com/office/drawing/2014/main" id="{37F2B87C-1433-8CB1-0CD4-C47B46C6F5D6}"/>
              </a:ext>
            </a:extLst>
          </p:cNvPr>
          <p:cNvSpPr>
            <a:spLocks noGrp="1"/>
          </p:cNvSpPr>
          <p:nvPr>
            <p:ph type="sldNum" sz="quarter" idx="11"/>
          </p:nvPr>
        </p:nvSpPr>
        <p:spPr/>
        <p:txBody>
          <a:bodyPr/>
          <a:lstStyle/>
          <a:p>
            <a:fld id="{F59CD943-D024-467A-B36E-F11E1285ED75}" type="slidenum">
              <a:rPr lang="en-GB" smtClean="0"/>
              <a:pPr/>
              <a:t>59</a:t>
            </a:fld>
            <a:endParaRPr lang="en-GB" dirty="0"/>
          </a:p>
        </p:txBody>
      </p:sp>
      <p:sp>
        <p:nvSpPr>
          <p:cNvPr id="6" name="TextBox 5">
            <a:extLst>
              <a:ext uri="{FF2B5EF4-FFF2-40B4-BE49-F238E27FC236}">
                <a16:creationId xmlns:a16="http://schemas.microsoft.com/office/drawing/2014/main" id="{9EE6B245-988B-60A6-DA93-06AF62B6FD42}"/>
              </a:ext>
            </a:extLst>
          </p:cNvPr>
          <p:cNvSpPr txBox="1"/>
          <p:nvPr/>
        </p:nvSpPr>
        <p:spPr>
          <a:xfrm>
            <a:off x="378647" y="1078143"/>
            <a:ext cx="11434705"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We give the report a name and description</a:t>
            </a:r>
          </a:p>
        </p:txBody>
      </p:sp>
      <p:sp>
        <p:nvSpPr>
          <p:cNvPr id="8" name="Rectangle 7">
            <a:extLst>
              <a:ext uri="{FF2B5EF4-FFF2-40B4-BE49-F238E27FC236}">
                <a16:creationId xmlns:a16="http://schemas.microsoft.com/office/drawing/2014/main" id="{9501BDC2-0519-8C31-CA34-D68D282CAC87}"/>
              </a:ext>
            </a:extLst>
          </p:cNvPr>
          <p:cNvSpPr/>
          <p:nvPr/>
        </p:nvSpPr>
        <p:spPr>
          <a:xfrm>
            <a:off x="4283147" y="3156735"/>
            <a:ext cx="4943046" cy="357028"/>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1442689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B8F7D-1B7E-7177-813D-C830614E63CD}"/>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AC821D1E-55D9-ED48-ABA7-12156B4F3037}"/>
              </a:ext>
            </a:extLst>
          </p:cNvPr>
          <p:cNvSpPr>
            <a:spLocks noGrp="1"/>
          </p:cNvSpPr>
          <p:nvPr>
            <p:ph type="body" sz="quarter" idx="16"/>
          </p:nvPr>
        </p:nvSpPr>
        <p:spPr>
          <a:xfrm>
            <a:off x="0" y="2500384"/>
            <a:ext cx="12192000" cy="1030130"/>
          </a:xfrm>
        </p:spPr>
        <p:txBody>
          <a:bodyPr/>
          <a:lstStyle/>
          <a:p>
            <a:r>
              <a:rPr lang="en-US" sz="3600" dirty="0"/>
              <a:t>Use Cases</a:t>
            </a:r>
            <a:endParaRPr lang="en-NL" sz="3600" dirty="0"/>
          </a:p>
        </p:txBody>
      </p:sp>
      <p:sp>
        <p:nvSpPr>
          <p:cNvPr id="3" name="Slide Number Placeholder 2">
            <a:extLst>
              <a:ext uri="{FF2B5EF4-FFF2-40B4-BE49-F238E27FC236}">
                <a16:creationId xmlns:a16="http://schemas.microsoft.com/office/drawing/2014/main" id="{F04DBB83-7631-D0E3-9559-C2B203FAFC71}"/>
              </a:ext>
            </a:extLst>
          </p:cNvPr>
          <p:cNvSpPr>
            <a:spLocks noGrp="1"/>
          </p:cNvSpPr>
          <p:nvPr>
            <p:ph type="sldNum" sz="quarter" idx="11"/>
          </p:nvPr>
        </p:nvSpPr>
        <p:spPr/>
        <p:txBody>
          <a:bodyPr/>
          <a:lstStyle/>
          <a:p>
            <a:fld id="{F59CD943-D024-467A-B36E-F11E1285ED75}" type="slidenum">
              <a:rPr lang="en-GB" smtClean="0"/>
              <a:pPr/>
              <a:t>6</a:t>
            </a:fld>
            <a:endParaRPr lang="en-GB" dirty="0"/>
          </a:p>
        </p:txBody>
      </p:sp>
    </p:spTree>
    <p:extLst>
      <p:ext uri="{BB962C8B-B14F-4D97-AF65-F5344CB8AC3E}">
        <p14:creationId xmlns:p14="http://schemas.microsoft.com/office/powerpoint/2010/main" val="32153177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F3E90-3E87-D29E-FF5A-BC6462CFBF8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5D07BD-CE45-9D7A-C9F7-282F50D8FA1A}"/>
              </a:ext>
            </a:extLst>
          </p:cNvPr>
          <p:cNvSpPr>
            <a:spLocks noGrp="1"/>
          </p:cNvSpPr>
          <p:nvPr>
            <p:ph type="title"/>
          </p:nvPr>
        </p:nvSpPr>
        <p:spPr/>
        <p:txBody>
          <a:bodyPr/>
          <a:lstStyle/>
          <a:p>
            <a:r>
              <a:rPr lang="en-US" sz="2800" dirty="0"/>
              <a:t>Use Case Three: A comparison of a list of titles to all of the IZ</a:t>
            </a:r>
          </a:p>
        </p:txBody>
      </p:sp>
      <p:sp>
        <p:nvSpPr>
          <p:cNvPr id="3" name="Slide Number Placeholder 2">
            <a:extLst>
              <a:ext uri="{FF2B5EF4-FFF2-40B4-BE49-F238E27FC236}">
                <a16:creationId xmlns:a16="http://schemas.microsoft.com/office/drawing/2014/main" id="{CA96A091-1A13-CC93-9440-ACD6CF977C91}"/>
              </a:ext>
            </a:extLst>
          </p:cNvPr>
          <p:cNvSpPr>
            <a:spLocks noGrp="1"/>
          </p:cNvSpPr>
          <p:nvPr>
            <p:ph type="sldNum" sz="quarter" idx="11"/>
          </p:nvPr>
        </p:nvSpPr>
        <p:spPr/>
        <p:txBody>
          <a:bodyPr/>
          <a:lstStyle/>
          <a:p>
            <a:fld id="{F59CD943-D024-467A-B36E-F11E1285ED75}" type="slidenum">
              <a:rPr lang="en-GB" smtClean="0"/>
              <a:pPr/>
              <a:t>60</a:t>
            </a:fld>
            <a:endParaRPr lang="en-GB" dirty="0"/>
          </a:p>
        </p:txBody>
      </p:sp>
      <p:sp>
        <p:nvSpPr>
          <p:cNvPr id="6" name="TextBox 5">
            <a:extLst>
              <a:ext uri="{FF2B5EF4-FFF2-40B4-BE49-F238E27FC236}">
                <a16:creationId xmlns:a16="http://schemas.microsoft.com/office/drawing/2014/main" id="{240E7A6E-B66A-284B-3359-E120FDF47ACF}"/>
              </a:ext>
            </a:extLst>
          </p:cNvPr>
          <p:cNvSpPr txBox="1"/>
          <p:nvPr/>
        </p:nvSpPr>
        <p:spPr>
          <a:xfrm>
            <a:off x="378647" y="1078143"/>
            <a:ext cx="11434705"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a:t>We will now do as follows:</a:t>
            </a:r>
          </a:p>
          <a:p>
            <a:pPr marL="457200" indent="-457200">
              <a:buFont typeface="+mj-lt"/>
              <a:buAutoNum type="arabicPeriod"/>
            </a:pPr>
            <a:r>
              <a:rPr lang="en-US" sz="2400" dirty="0"/>
              <a:t>Upload a file called "Input file from vendor A Chen Publishers.xlsx"</a:t>
            </a:r>
          </a:p>
          <a:p>
            <a:pPr marL="457200" indent="-457200">
              <a:buFont typeface="+mj-lt"/>
              <a:buAutoNum type="arabicPeriod"/>
            </a:pPr>
            <a:r>
              <a:rPr lang="en-US" sz="2400" dirty="0"/>
              <a:t>In the section "Select the populations you would like to compare the titles from the input file with:" we will choose "Institution Zone Electronic Resources (including Community Zone activated resources)</a:t>
            </a:r>
          </a:p>
          <a:p>
            <a:pPr marL="457200" indent="-457200">
              <a:buFont typeface="+mj-lt"/>
              <a:buAutoNum type="arabicPeriod"/>
            </a:pPr>
            <a:r>
              <a:rPr lang="en-US" sz="2400" dirty="0"/>
              <a:t>In the section "Choose the report out format" choose "One excel line per match"</a:t>
            </a:r>
          </a:p>
          <a:p>
            <a:pPr marL="457200" indent="-457200">
              <a:buFont typeface="+mj-lt"/>
              <a:buAutoNum type="arabicPeriod"/>
            </a:pPr>
            <a:r>
              <a:rPr lang="en-US" sz="2400" dirty="0"/>
              <a:t>We will not select "Include physical title matching indication in the electronic reports </a:t>
            </a:r>
          </a:p>
          <a:p>
            <a:pPr marL="457200" indent="-457200">
              <a:buFont typeface="+mj-lt"/>
              <a:buAutoNum type="arabicPeriod"/>
            </a:pPr>
            <a:r>
              <a:rPr lang="en-US" sz="2400" dirty="0"/>
              <a:t>Click "Generate"</a:t>
            </a:r>
          </a:p>
        </p:txBody>
      </p:sp>
    </p:spTree>
    <p:extLst>
      <p:ext uri="{BB962C8B-B14F-4D97-AF65-F5344CB8AC3E}">
        <p14:creationId xmlns:p14="http://schemas.microsoft.com/office/powerpoint/2010/main" val="17296671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CD6C84-9C4D-3D29-FF9C-FD62FC0E3391}"/>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43198CE1-0E31-8373-537E-373142F75C70}"/>
              </a:ext>
            </a:extLst>
          </p:cNvPr>
          <p:cNvPicPr>
            <a:picLocks noChangeAspect="1"/>
          </p:cNvPicPr>
          <p:nvPr/>
        </p:nvPicPr>
        <p:blipFill>
          <a:blip r:embed="rId2"/>
          <a:stretch>
            <a:fillRect/>
          </a:stretch>
        </p:blipFill>
        <p:spPr>
          <a:xfrm>
            <a:off x="1132540" y="991001"/>
            <a:ext cx="10589660" cy="5087190"/>
          </a:xfrm>
          <a:prstGeom prst="rect">
            <a:avLst/>
          </a:prstGeom>
          <a:ln>
            <a:solidFill>
              <a:schemeClr val="tx1"/>
            </a:solidFill>
          </a:ln>
        </p:spPr>
      </p:pic>
      <p:sp>
        <p:nvSpPr>
          <p:cNvPr id="4" name="Title 3">
            <a:extLst>
              <a:ext uri="{FF2B5EF4-FFF2-40B4-BE49-F238E27FC236}">
                <a16:creationId xmlns:a16="http://schemas.microsoft.com/office/drawing/2014/main" id="{CAE2E26C-4239-C633-5E89-FE74A6FC6A27}"/>
              </a:ext>
            </a:extLst>
          </p:cNvPr>
          <p:cNvSpPr>
            <a:spLocks noGrp="1"/>
          </p:cNvSpPr>
          <p:nvPr>
            <p:ph type="title"/>
          </p:nvPr>
        </p:nvSpPr>
        <p:spPr/>
        <p:txBody>
          <a:bodyPr/>
          <a:lstStyle/>
          <a:p>
            <a:r>
              <a:rPr lang="en-US" sz="2800" dirty="0"/>
              <a:t>Use Case Three: A comparison of a list of titles to all of the IZ</a:t>
            </a:r>
          </a:p>
        </p:txBody>
      </p:sp>
      <p:sp>
        <p:nvSpPr>
          <p:cNvPr id="3" name="Slide Number Placeholder 2">
            <a:extLst>
              <a:ext uri="{FF2B5EF4-FFF2-40B4-BE49-F238E27FC236}">
                <a16:creationId xmlns:a16="http://schemas.microsoft.com/office/drawing/2014/main" id="{232E5B6A-C60C-8762-CBDF-7ECCBD75345E}"/>
              </a:ext>
            </a:extLst>
          </p:cNvPr>
          <p:cNvSpPr>
            <a:spLocks noGrp="1"/>
          </p:cNvSpPr>
          <p:nvPr>
            <p:ph type="sldNum" sz="quarter" idx="11"/>
          </p:nvPr>
        </p:nvSpPr>
        <p:spPr/>
        <p:txBody>
          <a:bodyPr/>
          <a:lstStyle/>
          <a:p>
            <a:fld id="{F59CD943-D024-467A-B36E-F11E1285ED75}" type="slidenum">
              <a:rPr lang="en-GB" smtClean="0"/>
              <a:pPr/>
              <a:t>61</a:t>
            </a:fld>
            <a:endParaRPr lang="en-GB" dirty="0"/>
          </a:p>
        </p:txBody>
      </p:sp>
      <p:sp>
        <p:nvSpPr>
          <p:cNvPr id="7" name="Rectangle 6">
            <a:extLst>
              <a:ext uri="{FF2B5EF4-FFF2-40B4-BE49-F238E27FC236}">
                <a16:creationId xmlns:a16="http://schemas.microsoft.com/office/drawing/2014/main" id="{9488D89B-2AAC-679C-8562-5A5F566C24AE}"/>
              </a:ext>
            </a:extLst>
          </p:cNvPr>
          <p:cNvSpPr/>
          <p:nvPr/>
        </p:nvSpPr>
        <p:spPr>
          <a:xfrm>
            <a:off x="8909829" y="991001"/>
            <a:ext cx="758154" cy="3857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524D5DB-124E-708F-2245-AD3861D5D134}"/>
              </a:ext>
            </a:extLst>
          </p:cNvPr>
          <p:cNvSpPr/>
          <p:nvPr/>
        </p:nvSpPr>
        <p:spPr>
          <a:xfrm>
            <a:off x="2877924" y="3174715"/>
            <a:ext cx="3780310" cy="4749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A98CF16A-08B7-DC93-2BF8-EF957B39EE0F}"/>
              </a:ext>
            </a:extLst>
          </p:cNvPr>
          <p:cNvSpPr/>
          <p:nvPr/>
        </p:nvSpPr>
        <p:spPr>
          <a:xfrm>
            <a:off x="2625896" y="3857062"/>
            <a:ext cx="504056" cy="288032"/>
          </a:xfrm>
          <a:prstGeom prst="rightArrow">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B414B7FA-07DD-8520-C650-76A08C436146}"/>
              </a:ext>
            </a:extLst>
          </p:cNvPr>
          <p:cNvSpPr/>
          <p:nvPr/>
        </p:nvSpPr>
        <p:spPr>
          <a:xfrm>
            <a:off x="2625896" y="5749859"/>
            <a:ext cx="504056" cy="288032"/>
          </a:xfrm>
          <a:prstGeom prst="rightArrow">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60493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89BDE-24A9-DCFC-DDBE-1DD279E8111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035436C-E953-C24E-5ABD-F825539B1A47}"/>
              </a:ext>
            </a:extLst>
          </p:cNvPr>
          <p:cNvSpPr>
            <a:spLocks noGrp="1"/>
          </p:cNvSpPr>
          <p:nvPr>
            <p:ph type="title"/>
          </p:nvPr>
        </p:nvSpPr>
        <p:spPr/>
        <p:txBody>
          <a:bodyPr/>
          <a:lstStyle/>
          <a:p>
            <a:r>
              <a:rPr lang="en-US" sz="2800" dirty="0"/>
              <a:t>Use Case Three: A comparison of a list of titles to all of the IZ</a:t>
            </a:r>
          </a:p>
        </p:txBody>
      </p:sp>
      <p:sp>
        <p:nvSpPr>
          <p:cNvPr id="3" name="Slide Number Placeholder 2">
            <a:extLst>
              <a:ext uri="{FF2B5EF4-FFF2-40B4-BE49-F238E27FC236}">
                <a16:creationId xmlns:a16="http://schemas.microsoft.com/office/drawing/2014/main" id="{2F66315A-00F9-00E5-1EE6-80B3F76CF24B}"/>
              </a:ext>
            </a:extLst>
          </p:cNvPr>
          <p:cNvSpPr>
            <a:spLocks noGrp="1"/>
          </p:cNvSpPr>
          <p:nvPr>
            <p:ph type="sldNum" sz="quarter" idx="11"/>
          </p:nvPr>
        </p:nvSpPr>
        <p:spPr/>
        <p:txBody>
          <a:bodyPr/>
          <a:lstStyle/>
          <a:p>
            <a:fld id="{F59CD943-D024-467A-B36E-F11E1285ED75}" type="slidenum">
              <a:rPr lang="en-GB" smtClean="0"/>
              <a:pPr/>
              <a:t>62</a:t>
            </a:fld>
            <a:endParaRPr lang="en-GB" dirty="0"/>
          </a:p>
        </p:txBody>
      </p:sp>
      <p:sp>
        <p:nvSpPr>
          <p:cNvPr id="2" name="TextBox 1">
            <a:extLst>
              <a:ext uri="{FF2B5EF4-FFF2-40B4-BE49-F238E27FC236}">
                <a16:creationId xmlns:a16="http://schemas.microsoft.com/office/drawing/2014/main" id="{03082BDF-8066-A732-73AD-617CF9CCA638}"/>
              </a:ext>
            </a:extLst>
          </p:cNvPr>
          <p:cNvSpPr txBox="1"/>
          <p:nvPr/>
        </p:nvSpPr>
        <p:spPr>
          <a:xfrm>
            <a:off x="378647" y="1078143"/>
            <a:ext cx="11434705"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The job completes and we will view the report</a:t>
            </a:r>
          </a:p>
        </p:txBody>
      </p:sp>
      <p:pic>
        <p:nvPicPr>
          <p:cNvPr id="7" name="Picture 6">
            <a:extLst>
              <a:ext uri="{FF2B5EF4-FFF2-40B4-BE49-F238E27FC236}">
                <a16:creationId xmlns:a16="http://schemas.microsoft.com/office/drawing/2014/main" id="{B6F69444-A3A5-2F5C-6E64-61237FCA5840}"/>
              </a:ext>
            </a:extLst>
          </p:cNvPr>
          <p:cNvPicPr>
            <a:picLocks noChangeAspect="1"/>
          </p:cNvPicPr>
          <p:nvPr/>
        </p:nvPicPr>
        <p:blipFill>
          <a:blip r:embed="rId2"/>
          <a:stretch>
            <a:fillRect/>
          </a:stretch>
        </p:blipFill>
        <p:spPr>
          <a:xfrm>
            <a:off x="0" y="2592157"/>
            <a:ext cx="12192000" cy="1673686"/>
          </a:xfrm>
          <a:prstGeom prst="rect">
            <a:avLst/>
          </a:prstGeom>
          <a:ln>
            <a:solidFill>
              <a:schemeClr val="tx1"/>
            </a:solidFill>
          </a:ln>
        </p:spPr>
      </p:pic>
      <p:sp>
        <p:nvSpPr>
          <p:cNvPr id="8" name="Rectangle 7">
            <a:extLst>
              <a:ext uri="{FF2B5EF4-FFF2-40B4-BE49-F238E27FC236}">
                <a16:creationId xmlns:a16="http://schemas.microsoft.com/office/drawing/2014/main" id="{F4BC33C6-18CE-E0B6-147B-B6D2CE8A89FF}"/>
              </a:ext>
            </a:extLst>
          </p:cNvPr>
          <p:cNvSpPr/>
          <p:nvPr/>
        </p:nvSpPr>
        <p:spPr>
          <a:xfrm>
            <a:off x="550864" y="3955551"/>
            <a:ext cx="1360129" cy="226031"/>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9" name="Rectangle 8">
            <a:extLst>
              <a:ext uri="{FF2B5EF4-FFF2-40B4-BE49-F238E27FC236}">
                <a16:creationId xmlns:a16="http://schemas.microsoft.com/office/drawing/2014/main" id="{1F939A5F-B556-1375-D771-0953E435E331}"/>
              </a:ext>
            </a:extLst>
          </p:cNvPr>
          <p:cNvSpPr/>
          <p:nvPr/>
        </p:nvSpPr>
        <p:spPr>
          <a:xfrm>
            <a:off x="11096090" y="3328827"/>
            <a:ext cx="717262" cy="293491"/>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678668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9129D-D490-2453-BA6F-37857B0EBE6D}"/>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BC97AABF-B96D-D621-CE2B-30CA2114B787}"/>
              </a:ext>
            </a:extLst>
          </p:cNvPr>
          <p:cNvPicPr>
            <a:picLocks noChangeAspect="1"/>
          </p:cNvPicPr>
          <p:nvPr/>
        </p:nvPicPr>
        <p:blipFill>
          <a:blip r:embed="rId2"/>
          <a:stretch>
            <a:fillRect/>
          </a:stretch>
        </p:blipFill>
        <p:spPr>
          <a:xfrm>
            <a:off x="261937" y="2180313"/>
            <a:ext cx="11668125" cy="3648075"/>
          </a:xfrm>
          <a:prstGeom prst="rect">
            <a:avLst/>
          </a:prstGeom>
          <a:ln>
            <a:solidFill>
              <a:schemeClr val="tx1"/>
            </a:solidFill>
          </a:ln>
        </p:spPr>
      </p:pic>
      <p:sp>
        <p:nvSpPr>
          <p:cNvPr id="4" name="Title 3">
            <a:extLst>
              <a:ext uri="{FF2B5EF4-FFF2-40B4-BE49-F238E27FC236}">
                <a16:creationId xmlns:a16="http://schemas.microsoft.com/office/drawing/2014/main" id="{BD26F110-5FC2-DBE3-BB26-B4ADEFD7BCA8}"/>
              </a:ext>
            </a:extLst>
          </p:cNvPr>
          <p:cNvSpPr>
            <a:spLocks noGrp="1"/>
          </p:cNvSpPr>
          <p:nvPr>
            <p:ph type="title"/>
          </p:nvPr>
        </p:nvSpPr>
        <p:spPr/>
        <p:txBody>
          <a:bodyPr/>
          <a:lstStyle/>
          <a:p>
            <a:r>
              <a:rPr lang="en-US" sz="2800" dirty="0"/>
              <a:t>Use Case Three: A comparison of a list of titles to all of the IZ</a:t>
            </a:r>
          </a:p>
        </p:txBody>
      </p:sp>
      <p:sp>
        <p:nvSpPr>
          <p:cNvPr id="3" name="Slide Number Placeholder 2">
            <a:extLst>
              <a:ext uri="{FF2B5EF4-FFF2-40B4-BE49-F238E27FC236}">
                <a16:creationId xmlns:a16="http://schemas.microsoft.com/office/drawing/2014/main" id="{085F173E-220A-5D3C-BA66-46F99E3EC64B}"/>
              </a:ext>
            </a:extLst>
          </p:cNvPr>
          <p:cNvSpPr>
            <a:spLocks noGrp="1"/>
          </p:cNvSpPr>
          <p:nvPr>
            <p:ph type="sldNum" sz="quarter" idx="11"/>
          </p:nvPr>
        </p:nvSpPr>
        <p:spPr/>
        <p:txBody>
          <a:bodyPr/>
          <a:lstStyle/>
          <a:p>
            <a:fld id="{F59CD943-D024-467A-B36E-F11E1285ED75}" type="slidenum">
              <a:rPr lang="en-GB" smtClean="0"/>
              <a:pPr/>
              <a:t>63</a:t>
            </a:fld>
            <a:endParaRPr lang="en-GB" dirty="0"/>
          </a:p>
        </p:txBody>
      </p:sp>
      <p:sp>
        <p:nvSpPr>
          <p:cNvPr id="2" name="TextBox 1">
            <a:extLst>
              <a:ext uri="{FF2B5EF4-FFF2-40B4-BE49-F238E27FC236}">
                <a16:creationId xmlns:a16="http://schemas.microsoft.com/office/drawing/2014/main" id="{9A59A88A-8733-1DD9-80FF-F8B52C353FCA}"/>
              </a:ext>
            </a:extLst>
          </p:cNvPr>
          <p:cNvSpPr txBox="1"/>
          <p:nvPr/>
        </p:nvSpPr>
        <p:spPr>
          <a:xfrm>
            <a:off x="378647" y="1078143"/>
            <a:ext cx="11434705"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In the output see that it states "10 (58.82%) Input file titles found in the Institution Zone electronic resources".  Download the file.</a:t>
            </a:r>
          </a:p>
        </p:txBody>
      </p:sp>
      <p:sp>
        <p:nvSpPr>
          <p:cNvPr id="8" name="Rectangle 7">
            <a:extLst>
              <a:ext uri="{FF2B5EF4-FFF2-40B4-BE49-F238E27FC236}">
                <a16:creationId xmlns:a16="http://schemas.microsoft.com/office/drawing/2014/main" id="{58C0B3CC-858E-3631-53AF-7C68E5D2CC8F}"/>
              </a:ext>
            </a:extLst>
          </p:cNvPr>
          <p:cNvSpPr/>
          <p:nvPr/>
        </p:nvSpPr>
        <p:spPr>
          <a:xfrm>
            <a:off x="2307745" y="5126805"/>
            <a:ext cx="4812246" cy="349321"/>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9" name="Rectangle 8">
            <a:extLst>
              <a:ext uri="{FF2B5EF4-FFF2-40B4-BE49-F238E27FC236}">
                <a16:creationId xmlns:a16="http://schemas.microsoft.com/office/drawing/2014/main" id="{8F43FA86-90DB-2A47-FEDB-EA26D3EC2E9D}"/>
              </a:ext>
            </a:extLst>
          </p:cNvPr>
          <p:cNvSpPr/>
          <p:nvPr/>
        </p:nvSpPr>
        <p:spPr>
          <a:xfrm>
            <a:off x="11147462" y="5007974"/>
            <a:ext cx="482272" cy="349321"/>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40369026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22E93-6B1D-BAFF-CCBB-53B28AA50C7F}"/>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CF48EBE3-ADE0-87C1-8116-382DE1D11958}"/>
              </a:ext>
            </a:extLst>
          </p:cNvPr>
          <p:cNvPicPr>
            <a:picLocks noChangeAspect="1"/>
          </p:cNvPicPr>
          <p:nvPr/>
        </p:nvPicPr>
        <p:blipFill>
          <a:blip r:embed="rId2"/>
          <a:stretch>
            <a:fillRect/>
          </a:stretch>
        </p:blipFill>
        <p:spPr>
          <a:xfrm>
            <a:off x="0" y="3059456"/>
            <a:ext cx="12192000" cy="2198013"/>
          </a:xfrm>
          <a:prstGeom prst="rect">
            <a:avLst/>
          </a:prstGeom>
          <a:ln>
            <a:solidFill>
              <a:schemeClr val="tx1"/>
            </a:solidFill>
          </a:ln>
        </p:spPr>
      </p:pic>
      <p:sp>
        <p:nvSpPr>
          <p:cNvPr id="4" name="Title 3">
            <a:extLst>
              <a:ext uri="{FF2B5EF4-FFF2-40B4-BE49-F238E27FC236}">
                <a16:creationId xmlns:a16="http://schemas.microsoft.com/office/drawing/2014/main" id="{9AE1AE7B-B8C8-DC3F-D060-A6A31A490BF0}"/>
              </a:ext>
            </a:extLst>
          </p:cNvPr>
          <p:cNvSpPr>
            <a:spLocks noGrp="1"/>
          </p:cNvSpPr>
          <p:nvPr>
            <p:ph type="title"/>
          </p:nvPr>
        </p:nvSpPr>
        <p:spPr/>
        <p:txBody>
          <a:bodyPr/>
          <a:lstStyle/>
          <a:p>
            <a:r>
              <a:rPr lang="en-US" sz="2800" dirty="0"/>
              <a:t>Use Case Three: A comparison of a list of titles to all of the IZ</a:t>
            </a:r>
          </a:p>
        </p:txBody>
      </p:sp>
      <p:sp>
        <p:nvSpPr>
          <p:cNvPr id="3" name="Slide Number Placeholder 2">
            <a:extLst>
              <a:ext uri="{FF2B5EF4-FFF2-40B4-BE49-F238E27FC236}">
                <a16:creationId xmlns:a16="http://schemas.microsoft.com/office/drawing/2014/main" id="{B70DD6C0-C6D5-F34E-E9A7-9E91DD97148B}"/>
              </a:ext>
            </a:extLst>
          </p:cNvPr>
          <p:cNvSpPr>
            <a:spLocks noGrp="1"/>
          </p:cNvSpPr>
          <p:nvPr>
            <p:ph type="sldNum" sz="quarter" idx="11"/>
          </p:nvPr>
        </p:nvSpPr>
        <p:spPr/>
        <p:txBody>
          <a:bodyPr/>
          <a:lstStyle/>
          <a:p>
            <a:fld id="{F59CD943-D024-467A-B36E-F11E1285ED75}" type="slidenum">
              <a:rPr lang="en-GB" smtClean="0"/>
              <a:pPr/>
              <a:t>64</a:t>
            </a:fld>
            <a:endParaRPr lang="en-GB" dirty="0"/>
          </a:p>
        </p:txBody>
      </p:sp>
      <p:sp>
        <p:nvSpPr>
          <p:cNvPr id="2" name="TextBox 1">
            <a:extLst>
              <a:ext uri="{FF2B5EF4-FFF2-40B4-BE49-F238E27FC236}">
                <a16:creationId xmlns:a16="http://schemas.microsoft.com/office/drawing/2014/main" id="{7A5879CD-971D-B860-5CCF-320487397A04}"/>
              </a:ext>
            </a:extLst>
          </p:cNvPr>
          <p:cNvSpPr txBox="1"/>
          <p:nvPr/>
        </p:nvSpPr>
        <p:spPr>
          <a:xfrm>
            <a:off x="378647" y="1078143"/>
            <a:ext cx="11434705"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a:t>See that the output file "Look Up Titles - Institution Zone electronic resources" has four tabs for:</a:t>
            </a:r>
          </a:p>
          <a:p>
            <a:pPr marL="742950" lvl="1" indent="-285750">
              <a:buFont typeface="Arial" panose="020B0604020202020204" pitchFamily="34" charset="0"/>
              <a:buChar char="•"/>
            </a:pPr>
            <a:r>
              <a:rPr lang="en-US" sz="2000" dirty="0"/>
              <a:t>Matches with Single Resource</a:t>
            </a:r>
          </a:p>
          <a:p>
            <a:pPr marL="742950" lvl="1" indent="-285750">
              <a:buFont typeface="Arial" panose="020B0604020202020204" pitchFamily="34" charset="0"/>
              <a:buChar char="•"/>
            </a:pPr>
            <a:r>
              <a:rPr lang="en-US" sz="2000" dirty="0"/>
              <a:t>Matches with Multiple Resources</a:t>
            </a:r>
          </a:p>
          <a:p>
            <a:pPr marL="742950" lvl="1" indent="-285750">
              <a:buFont typeface="Arial" panose="020B0604020202020204" pitchFamily="34" charset="0"/>
              <a:buChar char="•"/>
            </a:pPr>
            <a:r>
              <a:rPr lang="en-US" sz="2000" dirty="0"/>
              <a:t>No Matches or No Resources</a:t>
            </a:r>
          </a:p>
          <a:p>
            <a:pPr marL="742950" lvl="1" indent="-285750">
              <a:buFont typeface="Arial" panose="020B0604020202020204" pitchFamily="34" charset="0"/>
              <a:buChar char="•"/>
            </a:pPr>
            <a:r>
              <a:rPr lang="en-US" sz="2000" dirty="0"/>
              <a:t>Analysis Information (includes the parameters which were used in the jobs)</a:t>
            </a:r>
          </a:p>
        </p:txBody>
      </p:sp>
      <p:sp>
        <p:nvSpPr>
          <p:cNvPr id="8" name="Rectangle 7">
            <a:extLst>
              <a:ext uri="{FF2B5EF4-FFF2-40B4-BE49-F238E27FC236}">
                <a16:creationId xmlns:a16="http://schemas.microsoft.com/office/drawing/2014/main" id="{45016AD8-22DF-66B0-5A49-00F00663B534}"/>
              </a:ext>
            </a:extLst>
          </p:cNvPr>
          <p:cNvSpPr/>
          <p:nvPr/>
        </p:nvSpPr>
        <p:spPr>
          <a:xfrm>
            <a:off x="715250" y="4971470"/>
            <a:ext cx="2130692" cy="312817"/>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0" name="Rectangle 9">
            <a:extLst>
              <a:ext uri="{FF2B5EF4-FFF2-40B4-BE49-F238E27FC236}">
                <a16:creationId xmlns:a16="http://schemas.microsoft.com/office/drawing/2014/main" id="{F345509C-4707-31AF-71BB-7B8F363A9830}"/>
              </a:ext>
            </a:extLst>
          </p:cNvPr>
          <p:cNvSpPr/>
          <p:nvPr/>
        </p:nvSpPr>
        <p:spPr>
          <a:xfrm>
            <a:off x="2953296" y="4980034"/>
            <a:ext cx="2019396" cy="304253"/>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1" name="Rectangle 10">
            <a:extLst>
              <a:ext uri="{FF2B5EF4-FFF2-40B4-BE49-F238E27FC236}">
                <a16:creationId xmlns:a16="http://schemas.microsoft.com/office/drawing/2014/main" id="{257E3D80-8BCA-0CA0-AC78-80B9A285B409}"/>
              </a:ext>
            </a:extLst>
          </p:cNvPr>
          <p:cNvSpPr/>
          <p:nvPr/>
        </p:nvSpPr>
        <p:spPr>
          <a:xfrm>
            <a:off x="5151978" y="4990308"/>
            <a:ext cx="1844723" cy="312817"/>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2" name="Rectangle 11">
            <a:extLst>
              <a:ext uri="{FF2B5EF4-FFF2-40B4-BE49-F238E27FC236}">
                <a16:creationId xmlns:a16="http://schemas.microsoft.com/office/drawing/2014/main" id="{AB77053E-735B-FF66-FEB9-25C9C0118786}"/>
              </a:ext>
            </a:extLst>
          </p:cNvPr>
          <p:cNvSpPr/>
          <p:nvPr/>
        </p:nvSpPr>
        <p:spPr>
          <a:xfrm>
            <a:off x="7089169" y="4998872"/>
            <a:ext cx="1376737" cy="312817"/>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18492874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1BBF0-B53F-D1E5-4A67-359BECE22FC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71A2FF45-80E2-6131-F9F4-242FA0CA5618}"/>
              </a:ext>
            </a:extLst>
          </p:cNvPr>
          <p:cNvPicPr>
            <a:picLocks noChangeAspect="1"/>
          </p:cNvPicPr>
          <p:nvPr/>
        </p:nvPicPr>
        <p:blipFill>
          <a:blip r:embed="rId2"/>
          <a:stretch>
            <a:fillRect/>
          </a:stretch>
        </p:blipFill>
        <p:spPr>
          <a:xfrm>
            <a:off x="0" y="2329993"/>
            <a:ext cx="12192000" cy="2198013"/>
          </a:xfrm>
          <a:prstGeom prst="rect">
            <a:avLst/>
          </a:prstGeom>
          <a:ln>
            <a:solidFill>
              <a:schemeClr val="tx1"/>
            </a:solidFill>
          </a:ln>
        </p:spPr>
      </p:pic>
      <p:sp>
        <p:nvSpPr>
          <p:cNvPr id="4" name="Title 3">
            <a:extLst>
              <a:ext uri="{FF2B5EF4-FFF2-40B4-BE49-F238E27FC236}">
                <a16:creationId xmlns:a16="http://schemas.microsoft.com/office/drawing/2014/main" id="{3C19899A-1B0F-49AE-3819-679D4E88DCA3}"/>
              </a:ext>
            </a:extLst>
          </p:cNvPr>
          <p:cNvSpPr>
            <a:spLocks noGrp="1"/>
          </p:cNvSpPr>
          <p:nvPr>
            <p:ph type="title"/>
          </p:nvPr>
        </p:nvSpPr>
        <p:spPr/>
        <p:txBody>
          <a:bodyPr/>
          <a:lstStyle/>
          <a:p>
            <a:r>
              <a:rPr lang="en-US" sz="2800" dirty="0"/>
              <a:t>Use Case Three: A comparison of a list of titles to all of the IZ</a:t>
            </a:r>
          </a:p>
        </p:txBody>
      </p:sp>
      <p:sp>
        <p:nvSpPr>
          <p:cNvPr id="3" name="Slide Number Placeholder 2">
            <a:extLst>
              <a:ext uri="{FF2B5EF4-FFF2-40B4-BE49-F238E27FC236}">
                <a16:creationId xmlns:a16="http://schemas.microsoft.com/office/drawing/2014/main" id="{34B8BF78-7446-F0BC-DA0D-0749AB82D9EA}"/>
              </a:ext>
            </a:extLst>
          </p:cNvPr>
          <p:cNvSpPr>
            <a:spLocks noGrp="1"/>
          </p:cNvSpPr>
          <p:nvPr>
            <p:ph type="sldNum" sz="quarter" idx="11"/>
          </p:nvPr>
        </p:nvSpPr>
        <p:spPr/>
        <p:txBody>
          <a:bodyPr/>
          <a:lstStyle/>
          <a:p>
            <a:fld id="{F59CD943-D024-467A-B36E-F11E1285ED75}" type="slidenum">
              <a:rPr lang="en-GB" smtClean="0"/>
              <a:pPr/>
              <a:t>65</a:t>
            </a:fld>
            <a:endParaRPr lang="en-GB" dirty="0"/>
          </a:p>
        </p:txBody>
      </p:sp>
      <p:sp>
        <p:nvSpPr>
          <p:cNvPr id="2" name="TextBox 1">
            <a:extLst>
              <a:ext uri="{FF2B5EF4-FFF2-40B4-BE49-F238E27FC236}">
                <a16:creationId xmlns:a16="http://schemas.microsoft.com/office/drawing/2014/main" id="{3AA95742-79B3-B74C-AC00-9C07A3AB694A}"/>
              </a:ext>
            </a:extLst>
          </p:cNvPr>
          <p:cNvSpPr txBox="1"/>
          <p:nvPr/>
        </p:nvSpPr>
        <p:spPr>
          <a:xfrm>
            <a:off x="378647" y="1078143"/>
            <a:ext cx="11434705"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Here is an example from "Matches with Single Resource"</a:t>
            </a:r>
          </a:p>
        </p:txBody>
      </p:sp>
      <p:sp>
        <p:nvSpPr>
          <p:cNvPr id="8" name="Rectangle 7">
            <a:extLst>
              <a:ext uri="{FF2B5EF4-FFF2-40B4-BE49-F238E27FC236}">
                <a16:creationId xmlns:a16="http://schemas.microsoft.com/office/drawing/2014/main" id="{5E5ABD7E-4EB4-8E81-30C7-8273263802F0}"/>
              </a:ext>
            </a:extLst>
          </p:cNvPr>
          <p:cNvSpPr/>
          <p:nvPr/>
        </p:nvSpPr>
        <p:spPr>
          <a:xfrm>
            <a:off x="160444" y="2720034"/>
            <a:ext cx="2747143" cy="259472"/>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9" name="Rectangle 8">
            <a:extLst>
              <a:ext uri="{FF2B5EF4-FFF2-40B4-BE49-F238E27FC236}">
                <a16:creationId xmlns:a16="http://schemas.microsoft.com/office/drawing/2014/main" id="{CE25406D-540B-B125-A968-04E0B92AD768}"/>
              </a:ext>
            </a:extLst>
          </p:cNvPr>
          <p:cNvSpPr/>
          <p:nvPr/>
        </p:nvSpPr>
        <p:spPr>
          <a:xfrm>
            <a:off x="4253501" y="2708050"/>
            <a:ext cx="727752" cy="271456"/>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15632054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BBB49-2E1B-C6C3-7C4D-739BD22108FF}"/>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5BBDFC6C-4E17-16EF-280C-2BCDA8CC2CB0}"/>
              </a:ext>
            </a:extLst>
          </p:cNvPr>
          <p:cNvPicPr>
            <a:picLocks noChangeAspect="1"/>
          </p:cNvPicPr>
          <p:nvPr/>
        </p:nvPicPr>
        <p:blipFill>
          <a:blip r:embed="rId2"/>
          <a:stretch>
            <a:fillRect/>
          </a:stretch>
        </p:blipFill>
        <p:spPr>
          <a:xfrm>
            <a:off x="0" y="1548921"/>
            <a:ext cx="12192000" cy="4314964"/>
          </a:xfrm>
          <a:prstGeom prst="rect">
            <a:avLst/>
          </a:prstGeom>
          <a:ln>
            <a:solidFill>
              <a:schemeClr val="tx1"/>
            </a:solidFill>
          </a:ln>
        </p:spPr>
      </p:pic>
      <p:sp>
        <p:nvSpPr>
          <p:cNvPr id="4" name="Title 3">
            <a:extLst>
              <a:ext uri="{FF2B5EF4-FFF2-40B4-BE49-F238E27FC236}">
                <a16:creationId xmlns:a16="http://schemas.microsoft.com/office/drawing/2014/main" id="{C2474A11-D25B-2F0F-4DCF-3A664E01C77D}"/>
              </a:ext>
            </a:extLst>
          </p:cNvPr>
          <p:cNvSpPr>
            <a:spLocks noGrp="1"/>
          </p:cNvSpPr>
          <p:nvPr>
            <p:ph type="title"/>
          </p:nvPr>
        </p:nvSpPr>
        <p:spPr/>
        <p:txBody>
          <a:bodyPr/>
          <a:lstStyle/>
          <a:p>
            <a:r>
              <a:rPr lang="en-US" sz="2800" dirty="0"/>
              <a:t>Use Case Three: A comparison of a list of titles to all of the IZ</a:t>
            </a:r>
          </a:p>
        </p:txBody>
      </p:sp>
      <p:sp>
        <p:nvSpPr>
          <p:cNvPr id="3" name="Slide Number Placeholder 2">
            <a:extLst>
              <a:ext uri="{FF2B5EF4-FFF2-40B4-BE49-F238E27FC236}">
                <a16:creationId xmlns:a16="http://schemas.microsoft.com/office/drawing/2014/main" id="{711E0EA7-56D4-47C9-1C63-193FDE85106D}"/>
              </a:ext>
            </a:extLst>
          </p:cNvPr>
          <p:cNvSpPr>
            <a:spLocks noGrp="1"/>
          </p:cNvSpPr>
          <p:nvPr>
            <p:ph type="sldNum" sz="quarter" idx="11"/>
          </p:nvPr>
        </p:nvSpPr>
        <p:spPr/>
        <p:txBody>
          <a:bodyPr/>
          <a:lstStyle/>
          <a:p>
            <a:fld id="{F59CD943-D024-467A-B36E-F11E1285ED75}" type="slidenum">
              <a:rPr lang="en-GB" smtClean="0"/>
              <a:pPr/>
              <a:t>66</a:t>
            </a:fld>
            <a:endParaRPr lang="en-GB" dirty="0"/>
          </a:p>
        </p:txBody>
      </p:sp>
      <p:sp>
        <p:nvSpPr>
          <p:cNvPr id="2" name="TextBox 1">
            <a:extLst>
              <a:ext uri="{FF2B5EF4-FFF2-40B4-BE49-F238E27FC236}">
                <a16:creationId xmlns:a16="http://schemas.microsoft.com/office/drawing/2014/main" id="{BBE5FBE2-2700-A5CA-0879-8FF1075C67E7}"/>
              </a:ext>
            </a:extLst>
          </p:cNvPr>
          <p:cNvSpPr txBox="1"/>
          <p:nvPr/>
        </p:nvSpPr>
        <p:spPr>
          <a:xfrm>
            <a:off x="378647" y="1078143"/>
            <a:ext cx="11434705"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Here is the example in Alma from "Matches with Single Resource"</a:t>
            </a:r>
          </a:p>
        </p:txBody>
      </p:sp>
      <p:sp>
        <p:nvSpPr>
          <p:cNvPr id="8" name="Rectangle 7">
            <a:extLst>
              <a:ext uri="{FF2B5EF4-FFF2-40B4-BE49-F238E27FC236}">
                <a16:creationId xmlns:a16="http://schemas.microsoft.com/office/drawing/2014/main" id="{69D24215-E1E3-A3D0-3DCE-8DF67619B7E1}"/>
              </a:ext>
            </a:extLst>
          </p:cNvPr>
          <p:cNvSpPr/>
          <p:nvPr/>
        </p:nvSpPr>
        <p:spPr>
          <a:xfrm>
            <a:off x="3318553" y="4723494"/>
            <a:ext cx="1099334" cy="238923"/>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cxnSp>
        <p:nvCxnSpPr>
          <p:cNvPr id="9" name="Straight Arrow Connector 8">
            <a:extLst>
              <a:ext uri="{FF2B5EF4-FFF2-40B4-BE49-F238E27FC236}">
                <a16:creationId xmlns:a16="http://schemas.microsoft.com/office/drawing/2014/main" id="{36F69968-E221-6748-FDF2-1B315DC52DE7}"/>
              </a:ext>
            </a:extLst>
          </p:cNvPr>
          <p:cNvCxnSpPr>
            <a:cxnSpLocks/>
          </p:cNvCxnSpPr>
          <p:nvPr/>
        </p:nvCxnSpPr>
        <p:spPr>
          <a:xfrm flipV="1">
            <a:off x="4128342" y="4962417"/>
            <a:ext cx="0" cy="81708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F66211C-F37C-C87A-3151-7D7FFB9090A0}"/>
              </a:ext>
            </a:extLst>
          </p:cNvPr>
          <p:cNvSpPr txBox="1"/>
          <p:nvPr/>
        </p:nvSpPr>
        <p:spPr>
          <a:xfrm>
            <a:off x="3480270" y="5779503"/>
            <a:ext cx="1099334" cy="646331"/>
          </a:xfrm>
          <a:prstGeom prst="rect">
            <a:avLst/>
          </a:prstGeom>
          <a:solidFill>
            <a:srgbClr val="FFFF00"/>
          </a:solidFill>
          <a:ln>
            <a:solidFill>
              <a:schemeClr val="tx1"/>
            </a:solidFill>
          </a:ln>
        </p:spPr>
        <p:txBody>
          <a:bodyPr wrap="square" rtlCol="0">
            <a:spAutoFit/>
          </a:bodyPr>
          <a:lstStyle/>
          <a:p>
            <a:r>
              <a:rPr lang="en-US" dirty="0"/>
              <a:t>Single resource</a:t>
            </a:r>
          </a:p>
        </p:txBody>
      </p:sp>
    </p:spTree>
    <p:extLst>
      <p:ext uri="{BB962C8B-B14F-4D97-AF65-F5344CB8AC3E}">
        <p14:creationId xmlns:p14="http://schemas.microsoft.com/office/powerpoint/2010/main" val="13604347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C36C6-2278-2A15-3A25-4D68B692A278}"/>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DF617695-0D09-2BC2-CC00-DF75E4D7ABC9}"/>
              </a:ext>
            </a:extLst>
          </p:cNvPr>
          <p:cNvPicPr>
            <a:picLocks noChangeAspect="1"/>
          </p:cNvPicPr>
          <p:nvPr/>
        </p:nvPicPr>
        <p:blipFill>
          <a:blip r:embed="rId2"/>
          <a:stretch>
            <a:fillRect/>
          </a:stretch>
        </p:blipFill>
        <p:spPr>
          <a:xfrm>
            <a:off x="0" y="2310681"/>
            <a:ext cx="12192000" cy="2236638"/>
          </a:xfrm>
          <a:prstGeom prst="rect">
            <a:avLst/>
          </a:prstGeom>
          <a:ln>
            <a:solidFill>
              <a:schemeClr val="tx1"/>
            </a:solidFill>
          </a:ln>
        </p:spPr>
      </p:pic>
      <p:sp>
        <p:nvSpPr>
          <p:cNvPr id="4" name="Title 3">
            <a:extLst>
              <a:ext uri="{FF2B5EF4-FFF2-40B4-BE49-F238E27FC236}">
                <a16:creationId xmlns:a16="http://schemas.microsoft.com/office/drawing/2014/main" id="{561B9E9C-7382-ECBA-2936-D10302E1F160}"/>
              </a:ext>
            </a:extLst>
          </p:cNvPr>
          <p:cNvSpPr>
            <a:spLocks noGrp="1"/>
          </p:cNvSpPr>
          <p:nvPr>
            <p:ph type="title"/>
          </p:nvPr>
        </p:nvSpPr>
        <p:spPr/>
        <p:txBody>
          <a:bodyPr/>
          <a:lstStyle/>
          <a:p>
            <a:r>
              <a:rPr lang="en-US" sz="2800" dirty="0"/>
              <a:t>Use Case Three: A comparison of a list of titles to all of the IZ</a:t>
            </a:r>
          </a:p>
        </p:txBody>
      </p:sp>
      <p:sp>
        <p:nvSpPr>
          <p:cNvPr id="3" name="Slide Number Placeholder 2">
            <a:extLst>
              <a:ext uri="{FF2B5EF4-FFF2-40B4-BE49-F238E27FC236}">
                <a16:creationId xmlns:a16="http://schemas.microsoft.com/office/drawing/2014/main" id="{D5BFA830-396E-BE98-EB8A-6E412415C06D}"/>
              </a:ext>
            </a:extLst>
          </p:cNvPr>
          <p:cNvSpPr>
            <a:spLocks noGrp="1"/>
          </p:cNvSpPr>
          <p:nvPr>
            <p:ph type="sldNum" sz="quarter" idx="11"/>
          </p:nvPr>
        </p:nvSpPr>
        <p:spPr/>
        <p:txBody>
          <a:bodyPr/>
          <a:lstStyle/>
          <a:p>
            <a:fld id="{F59CD943-D024-467A-B36E-F11E1285ED75}" type="slidenum">
              <a:rPr lang="en-GB" smtClean="0"/>
              <a:pPr/>
              <a:t>67</a:t>
            </a:fld>
            <a:endParaRPr lang="en-GB" dirty="0"/>
          </a:p>
        </p:txBody>
      </p:sp>
      <p:sp>
        <p:nvSpPr>
          <p:cNvPr id="2" name="TextBox 1">
            <a:extLst>
              <a:ext uri="{FF2B5EF4-FFF2-40B4-BE49-F238E27FC236}">
                <a16:creationId xmlns:a16="http://schemas.microsoft.com/office/drawing/2014/main" id="{541BD324-DC87-A929-7F68-26ABD64F4F9C}"/>
              </a:ext>
            </a:extLst>
          </p:cNvPr>
          <p:cNvSpPr txBox="1"/>
          <p:nvPr/>
        </p:nvSpPr>
        <p:spPr>
          <a:xfrm>
            <a:off x="378647" y="1078143"/>
            <a:ext cx="11434705"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Here is an example from "Matches with Multiple Resources"</a:t>
            </a:r>
          </a:p>
        </p:txBody>
      </p:sp>
      <p:sp>
        <p:nvSpPr>
          <p:cNvPr id="8" name="Rectangle 7">
            <a:extLst>
              <a:ext uri="{FF2B5EF4-FFF2-40B4-BE49-F238E27FC236}">
                <a16:creationId xmlns:a16="http://schemas.microsoft.com/office/drawing/2014/main" id="{5F9D2D70-C86C-D1DE-06A2-019BD4383FD8}"/>
              </a:ext>
            </a:extLst>
          </p:cNvPr>
          <p:cNvSpPr/>
          <p:nvPr/>
        </p:nvSpPr>
        <p:spPr>
          <a:xfrm>
            <a:off x="160444" y="2720034"/>
            <a:ext cx="4401282" cy="271456"/>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9" name="Rectangle 8">
            <a:extLst>
              <a:ext uri="{FF2B5EF4-FFF2-40B4-BE49-F238E27FC236}">
                <a16:creationId xmlns:a16="http://schemas.microsoft.com/office/drawing/2014/main" id="{BABAFA87-A915-7E85-E1FC-F59849E149DF}"/>
              </a:ext>
            </a:extLst>
          </p:cNvPr>
          <p:cNvSpPr/>
          <p:nvPr/>
        </p:nvSpPr>
        <p:spPr>
          <a:xfrm>
            <a:off x="5250094" y="2708050"/>
            <a:ext cx="727752" cy="271456"/>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16764250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B1B22-2378-97D5-09CC-1ADA732EE8BA}"/>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B58CDFEE-B747-FBA7-FB08-F19CAA6ED98B}"/>
              </a:ext>
            </a:extLst>
          </p:cNvPr>
          <p:cNvPicPr>
            <a:picLocks noChangeAspect="1"/>
          </p:cNvPicPr>
          <p:nvPr/>
        </p:nvPicPr>
        <p:blipFill>
          <a:blip r:embed="rId2"/>
          <a:stretch>
            <a:fillRect/>
          </a:stretch>
        </p:blipFill>
        <p:spPr>
          <a:xfrm>
            <a:off x="783647" y="1682848"/>
            <a:ext cx="10938553" cy="4381243"/>
          </a:xfrm>
          <a:prstGeom prst="rect">
            <a:avLst/>
          </a:prstGeom>
          <a:ln>
            <a:solidFill>
              <a:schemeClr val="tx1"/>
            </a:solidFill>
          </a:ln>
        </p:spPr>
      </p:pic>
      <p:sp>
        <p:nvSpPr>
          <p:cNvPr id="4" name="Title 3">
            <a:extLst>
              <a:ext uri="{FF2B5EF4-FFF2-40B4-BE49-F238E27FC236}">
                <a16:creationId xmlns:a16="http://schemas.microsoft.com/office/drawing/2014/main" id="{1BA89245-275E-8521-AC46-08E555167C09}"/>
              </a:ext>
            </a:extLst>
          </p:cNvPr>
          <p:cNvSpPr>
            <a:spLocks noGrp="1"/>
          </p:cNvSpPr>
          <p:nvPr>
            <p:ph type="title"/>
          </p:nvPr>
        </p:nvSpPr>
        <p:spPr/>
        <p:txBody>
          <a:bodyPr/>
          <a:lstStyle/>
          <a:p>
            <a:r>
              <a:rPr lang="en-US" sz="2800" dirty="0"/>
              <a:t>Use Case Three: A comparison of a list of titles to all of the IZ</a:t>
            </a:r>
          </a:p>
        </p:txBody>
      </p:sp>
      <p:sp>
        <p:nvSpPr>
          <p:cNvPr id="3" name="Slide Number Placeholder 2">
            <a:extLst>
              <a:ext uri="{FF2B5EF4-FFF2-40B4-BE49-F238E27FC236}">
                <a16:creationId xmlns:a16="http://schemas.microsoft.com/office/drawing/2014/main" id="{54D2630F-272C-0A0B-BD32-F0C8E13AEEB0}"/>
              </a:ext>
            </a:extLst>
          </p:cNvPr>
          <p:cNvSpPr>
            <a:spLocks noGrp="1"/>
          </p:cNvSpPr>
          <p:nvPr>
            <p:ph type="sldNum" sz="quarter" idx="11"/>
          </p:nvPr>
        </p:nvSpPr>
        <p:spPr/>
        <p:txBody>
          <a:bodyPr/>
          <a:lstStyle/>
          <a:p>
            <a:fld id="{F59CD943-D024-467A-B36E-F11E1285ED75}" type="slidenum">
              <a:rPr lang="en-GB" smtClean="0"/>
              <a:pPr/>
              <a:t>68</a:t>
            </a:fld>
            <a:endParaRPr lang="en-GB" dirty="0"/>
          </a:p>
        </p:txBody>
      </p:sp>
      <p:sp>
        <p:nvSpPr>
          <p:cNvPr id="2" name="TextBox 1">
            <a:extLst>
              <a:ext uri="{FF2B5EF4-FFF2-40B4-BE49-F238E27FC236}">
                <a16:creationId xmlns:a16="http://schemas.microsoft.com/office/drawing/2014/main" id="{7E8E05A0-E6BD-98C1-CD26-4231023B0E01}"/>
              </a:ext>
            </a:extLst>
          </p:cNvPr>
          <p:cNvSpPr txBox="1"/>
          <p:nvPr/>
        </p:nvSpPr>
        <p:spPr>
          <a:xfrm>
            <a:off x="378647" y="1078143"/>
            <a:ext cx="11434705"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Here is the example in Alma from "Matches with Multiple Resources"</a:t>
            </a:r>
          </a:p>
        </p:txBody>
      </p:sp>
      <p:sp>
        <p:nvSpPr>
          <p:cNvPr id="8" name="Rectangle 7">
            <a:extLst>
              <a:ext uri="{FF2B5EF4-FFF2-40B4-BE49-F238E27FC236}">
                <a16:creationId xmlns:a16="http://schemas.microsoft.com/office/drawing/2014/main" id="{4037F9DE-DAA2-6BA9-7AB6-ABD0145A5E5B}"/>
              </a:ext>
            </a:extLst>
          </p:cNvPr>
          <p:cNvSpPr/>
          <p:nvPr/>
        </p:nvSpPr>
        <p:spPr>
          <a:xfrm>
            <a:off x="3698697" y="4361751"/>
            <a:ext cx="1099334" cy="238923"/>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cxnSp>
        <p:nvCxnSpPr>
          <p:cNvPr id="9" name="Straight Arrow Connector 8">
            <a:extLst>
              <a:ext uri="{FF2B5EF4-FFF2-40B4-BE49-F238E27FC236}">
                <a16:creationId xmlns:a16="http://schemas.microsoft.com/office/drawing/2014/main" id="{9437A880-137E-281C-8878-C9BFF3E9A3DD}"/>
              </a:ext>
            </a:extLst>
          </p:cNvPr>
          <p:cNvCxnSpPr>
            <a:cxnSpLocks/>
          </p:cNvCxnSpPr>
          <p:nvPr/>
        </p:nvCxnSpPr>
        <p:spPr>
          <a:xfrm flipV="1">
            <a:off x="4426293" y="4600674"/>
            <a:ext cx="0" cy="117882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73E1742-92A4-09B8-AEE5-BCE5B87FEF61}"/>
              </a:ext>
            </a:extLst>
          </p:cNvPr>
          <p:cNvSpPr txBox="1"/>
          <p:nvPr/>
        </p:nvSpPr>
        <p:spPr>
          <a:xfrm>
            <a:off x="3480270" y="5779503"/>
            <a:ext cx="1512970" cy="369332"/>
          </a:xfrm>
          <a:prstGeom prst="rect">
            <a:avLst/>
          </a:prstGeom>
          <a:solidFill>
            <a:srgbClr val="FFFF00"/>
          </a:solidFill>
          <a:ln>
            <a:solidFill>
              <a:schemeClr val="tx1"/>
            </a:solidFill>
          </a:ln>
        </p:spPr>
        <p:txBody>
          <a:bodyPr wrap="square" rtlCol="0">
            <a:spAutoFit/>
          </a:bodyPr>
          <a:lstStyle/>
          <a:p>
            <a:r>
              <a:rPr lang="en-US" dirty="0"/>
              <a:t>3 resources</a:t>
            </a:r>
          </a:p>
        </p:txBody>
      </p:sp>
    </p:spTree>
    <p:extLst>
      <p:ext uri="{BB962C8B-B14F-4D97-AF65-F5344CB8AC3E}">
        <p14:creationId xmlns:p14="http://schemas.microsoft.com/office/powerpoint/2010/main" val="29712797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E9FB6-253E-DC17-99DE-503D450F35F1}"/>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B2FFABC3-81EA-920D-DDF8-AAFB8EB8C3A6}"/>
              </a:ext>
            </a:extLst>
          </p:cNvPr>
          <p:cNvPicPr>
            <a:picLocks noChangeAspect="1"/>
          </p:cNvPicPr>
          <p:nvPr/>
        </p:nvPicPr>
        <p:blipFill>
          <a:blip r:embed="rId2"/>
          <a:stretch>
            <a:fillRect/>
          </a:stretch>
        </p:blipFill>
        <p:spPr>
          <a:xfrm>
            <a:off x="0" y="1961359"/>
            <a:ext cx="12192000" cy="2935282"/>
          </a:xfrm>
          <a:prstGeom prst="rect">
            <a:avLst/>
          </a:prstGeom>
        </p:spPr>
      </p:pic>
      <p:sp>
        <p:nvSpPr>
          <p:cNvPr id="4" name="Title 3">
            <a:extLst>
              <a:ext uri="{FF2B5EF4-FFF2-40B4-BE49-F238E27FC236}">
                <a16:creationId xmlns:a16="http://schemas.microsoft.com/office/drawing/2014/main" id="{94E2473F-4012-2AEE-444E-9F70FBF29F7D}"/>
              </a:ext>
            </a:extLst>
          </p:cNvPr>
          <p:cNvSpPr>
            <a:spLocks noGrp="1"/>
          </p:cNvSpPr>
          <p:nvPr>
            <p:ph type="title"/>
          </p:nvPr>
        </p:nvSpPr>
        <p:spPr/>
        <p:txBody>
          <a:bodyPr/>
          <a:lstStyle/>
          <a:p>
            <a:r>
              <a:rPr lang="en-US" sz="2800" dirty="0"/>
              <a:t>Use Case Three: A comparison of a list of titles to all of the IZ</a:t>
            </a:r>
          </a:p>
        </p:txBody>
      </p:sp>
      <p:sp>
        <p:nvSpPr>
          <p:cNvPr id="3" name="Slide Number Placeholder 2">
            <a:extLst>
              <a:ext uri="{FF2B5EF4-FFF2-40B4-BE49-F238E27FC236}">
                <a16:creationId xmlns:a16="http://schemas.microsoft.com/office/drawing/2014/main" id="{471CF477-3B02-91ED-2CC0-EBAF7284471D}"/>
              </a:ext>
            </a:extLst>
          </p:cNvPr>
          <p:cNvSpPr>
            <a:spLocks noGrp="1"/>
          </p:cNvSpPr>
          <p:nvPr>
            <p:ph type="sldNum" sz="quarter" idx="11"/>
          </p:nvPr>
        </p:nvSpPr>
        <p:spPr/>
        <p:txBody>
          <a:bodyPr/>
          <a:lstStyle/>
          <a:p>
            <a:fld id="{F59CD943-D024-467A-B36E-F11E1285ED75}" type="slidenum">
              <a:rPr lang="en-GB" smtClean="0"/>
              <a:pPr/>
              <a:t>69</a:t>
            </a:fld>
            <a:endParaRPr lang="en-GB" dirty="0"/>
          </a:p>
        </p:txBody>
      </p:sp>
      <p:sp>
        <p:nvSpPr>
          <p:cNvPr id="2" name="TextBox 1">
            <a:extLst>
              <a:ext uri="{FF2B5EF4-FFF2-40B4-BE49-F238E27FC236}">
                <a16:creationId xmlns:a16="http://schemas.microsoft.com/office/drawing/2014/main" id="{1074B8D9-2E4F-4457-F97D-2ABA87C47CCD}"/>
              </a:ext>
            </a:extLst>
          </p:cNvPr>
          <p:cNvSpPr txBox="1"/>
          <p:nvPr/>
        </p:nvSpPr>
        <p:spPr>
          <a:xfrm>
            <a:off x="378647" y="1078143"/>
            <a:ext cx="11434705"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Here is an example from “No Matches or No Resources"</a:t>
            </a:r>
          </a:p>
        </p:txBody>
      </p:sp>
      <p:sp>
        <p:nvSpPr>
          <p:cNvPr id="8" name="Rectangle 7">
            <a:extLst>
              <a:ext uri="{FF2B5EF4-FFF2-40B4-BE49-F238E27FC236}">
                <a16:creationId xmlns:a16="http://schemas.microsoft.com/office/drawing/2014/main" id="{EB8CE030-4FD7-26F3-5118-474501D475CF}"/>
              </a:ext>
            </a:extLst>
          </p:cNvPr>
          <p:cNvSpPr/>
          <p:nvPr/>
        </p:nvSpPr>
        <p:spPr>
          <a:xfrm>
            <a:off x="252911" y="2298793"/>
            <a:ext cx="1545067" cy="269746"/>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9" name="Rectangle 8">
            <a:extLst>
              <a:ext uri="{FF2B5EF4-FFF2-40B4-BE49-F238E27FC236}">
                <a16:creationId xmlns:a16="http://schemas.microsoft.com/office/drawing/2014/main" id="{2E139658-D799-3831-04A8-479008ABD67C}"/>
              </a:ext>
            </a:extLst>
          </p:cNvPr>
          <p:cNvSpPr/>
          <p:nvPr/>
        </p:nvSpPr>
        <p:spPr>
          <a:xfrm>
            <a:off x="2763748" y="2298793"/>
            <a:ext cx="1962364" cy="269746"/>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898563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DA197-7BC3-69C7-CAFC-C88FD1CAD1C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6ED5CD9-D5DE-16A7-B4F2-81F2DB25CD79}"/>
              </a:ext>
            </a:extLst>
          </p:cNvPr>
          <p:cNvSpPr>
            <a:spLocks noGrp="1"/>
          </p:cNvSpPr>
          <p:nvPr>
            <p:ph type="title"/>
          </p:nvPr>
        </p:nvSpPr>
        <p:spPr/>
        <p:txBody>
          <a:bodyPr/>
          <a:lstStyle/>
          <a:p>
            <a:r>
              <a:rPr lang="en-US" dirty="0"/>
              <a:t>Use Cases</a:t>
            </a:r>
            <a:br>
              <a:rPr lang="en-US" dirty="0"/>
            </a:br>
            <a:endParaRPr lang="en-US" dirty="0"/>
          </a:p>
        </p:txBody>
      </p:sp>
      <p:sp>
        <p:nvSpPr>
          <p:cNvPr id="3" name="Slide Number Placeholder 2">
            <a:extLst>
              <a:ext uri="{FF2B5EF4-FFF2-40B4-BE49-F238E27FC236}">
                <a16:creationId xmlns:a16="http://schemas.microsoft.com/office/drawing/2014/main" id="{EBEC3E80-7D6C-2F35-4742-451FD9511E98}"/>
              </a:ext>
            </a:extLst>
          </p:cNvPr>
          <p:cNvSpPr>
            <a:spLocks noGrp="1"/>
          </p:cNvSpPr>
          <p:nvPr>
            <p:ph type="sldNum" sz="quarter" idx="11"/>
          </p:nvPr>
        </p:nvSpPr>
        <p:spPr/>
        <p:txBody>
          <a:bodyPr/>
          <a:lstStyle/>
          <a:p>
            <a:fld id="{F59CD943-D024-467A-B36E-F11E1285ED75}" type="slidenum">
              <a:rPr lang="en-GB" smtClean="0"/>
              <a:pPr/>
              <a:t>7</a:t>
            </a:fld>
            <a:endParaRPr lang="en-GB" dirty="0"/>
          </a:p>
        </p:txBody>
      </p:sp>
      <p:sp>
        <p:nvSpPr>
          <p:cNvPr id="10" name="TextBox 9">
            <a:extLst>
              <a:ext uri="{FF2B5EF4-FFF2-40B4-BE49-F238E27FC236}">
                <a16:creationId xmlns:a16="http://schemas.microsoft.com/office/drawing/2014/main" id="{FB4BB4E3-8E41-D386-9377-9246479C5F9F}"/>
              </a:ext>
            </a:extLst>
          </p:cNvPr>
          <p:cNvSpPr txBox="1"/>
          <p:nvPr/>
        </p:nvSpPr>
        <p:spPr>
          <a:xfrm>
            <a:off x="438744" y="1086843"/>
            <a:ext cx="11283456"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t>A comparison of one electronic collection in the CZ to all of the IZ</a:t>
            </a:r>
          </a:p>
          <a:p>
            <a:pPr marL="285750" indent="-285750">
              <a:buFont typeface="Arial" panose="020B0604020202020204" pitchFamily="34" charset="0"/>
              <a:buChar char="•"/>
            </a:pPr>
            <a:r>
              <a:rPr lang="en-US" sz="2400" dirty="0"/>
              <a:t>Institution is considering purchasing a new electronic collection.</a:t>
            </a:r>
          </a:p>
          <a:p>
            <a:pPr marL="285750" indent="-285750">
              <a:buFont typeface="Arial" panose="020B0604020202020204" pitchFamily="34" charset="0"/>
              <a:buChar char="•"/>
            </a:pPr>
            <a:r>
              <a:rPr lang="en-US" sz="2400" dirty="0"/>
              <a:t>Before doing so institution can take an electronic collection from the  Community Zone that it is considering purchasing and check to see if it has significant overlap with titles already owned by the institution.  </a:t>
            </a:r>
          </a:p>
          <a:p>
            <a:pPr marL="285750" indent="-285750">
              <a:buFont typeface="Arial" panose="020B0604020202020204" pitchFamily="34" charset="0"/>
              <a:buChar char="•"/>
            </a:pPr>
            <a:r>
              <a:rPr lang="en-US" sz="2400" dirty="0"/>
              <a:t>In other words: does it make sense for the institution to purchase the electronic collection from the CZ?  Does the institution already have access to the majority of titles via other providers?</a:t>
            </a:r>
          </a:p>
          <a:p>
            <a:pPr marL="742950" lvl="1" indent="-285750">
              <a:buFont typeface="Arial" panose="020B0604020202020204" pitchFamily="34" charset="0"/>
              <a:buChar char="•"/>
            </a:pPr>
            <a:r>
              <a:rPr lang="en-US" sz="2400" dirty="0"/>
              <a:t>If there is a lot of overlap, then probably it is not recommended to purchase.</a:t>
            </a:r>
          </a:p>
          <a:p>
            <a:pPr marL="742950" lvl="1" indent="-285750">
              <a:buFont typeface="Arial" panose="020B0604020202020204" pitchFamily="34" charset="0"/>
              <a:buChar char="•"/>
            </a:pPr>
            <a:r>
              <a:rPr lang="en-US" sz="2400" dirty="0"/>
              <a:t>If there is little or no overlap, then perhaps it is recommended to purchase.</a:t>
            </a:r>
          </a:p>
          <a:p>
            <a:pPr marL="285750" indent="-285750">
              <a:buFont typeface="Arial" panose="020B0604020202020204" pitchFamily="34" charset="0"/>
              <a:buChar char="•"/>
            </a:pPr>
            <a:endParaRPr lang="en-US" sz="2400" dirty="0"/>
          </a:p>
        </p:txBody>
      </p:sp>
      <p:sp>
        <p:nvSpPr>
          <p:cNvPr id="6" name="TextBox 5">
            <a:extLst>
              <a:ext uri="{FF2B5EF4-FFF2-40B4-BE49-F238E27FC236}">
                <a16:creationId xmlns:a16="http://schemas.microsoft.com/office/drawing/2014/main" id="{29DBB39C-2BF6-8092-CF37-BFB9F08E4C75}"/>
              </a:ext>
            </a:extLst>
          </p:cNvPr>
          <p:cNvSpPr txBox="1"/>
          <p:nvPr/>
        </p:nvSpPr>
        <p:spPr>
          <a:xfrm>
            <a:off x="5207021" y="607866"/>
            <a:ext cx="1764586" cy="369332"/>
          </a:xfrm>
          <a:prstGeom prst="rect">
            <a:avLst/>
          </a:prstGeom>
          <a:solidFill>
            <a:srgbClr val="FFFF00"/>
          </a:solidFill>
          <a:ln>
            <a:solidFill>
              <a:schemeClr val="tx1"/>
            </a:solidFill>
          </a:ln>
        </p:spPr>
        <p:txBody>
          <a:bodyPr wrap="square">
            <a:spAutoFit/>
          </a:bodyPr>
          <a:lstStyle/>
          <a:p>
            <a:r>
              <a:rPr lang="en-US" sz="1800" dirty="0"/>
              <a:t>Use Case One</a:t>
            </a:r>
            <a:endParaRPr lang="en-US" dirty="0"/>
          </a:p>
        </p:txBody>
      </p:sp>
    </p:spTree>
    <p:extLst>
      <p:ext uri="{BB962C8B-B14F-4D97-AF65-F5344CB8AC3E}">
        <p14:creationId xmlns:p14="http://schemas.microsoft.com/office/powerpoint/2010/main" val="42243068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F65C65-27EC-81F5-801D-5E0EE04AC1B2}"/>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E25005FE-A44B-B820-6D20-D63240CF5EED}"/>
              </a:ext>
            </a:extLst>
          </p:cNvPr>
          <p:cNvPicPr>
            <a:picLocks noChangeAspect="1"/>
          </p:cNvPicPr>
          <p:nvPr/>
        </p:nvPicPr>
        <p:blipFill>
          <a:blip r:embed="rId2"/>
          <a:stretch>
            <a:fillRect/>
          </a:stretch>
        </p:blipFill>
        <p:spPr>
          <a:xfrm>
            <a:off x="923925" y="1871662"/>
            <a:ext cx="10344150" cy="3114675"/>
          </a:xfrm>
          <a:prstGeom prst="rect">
            <a:avLst/>
          </a:prstGeom>
          <a:ln>
            <a:solidFill>
              <a:schemeClr val="tx1"/>
            </a:solidFill>
          </a:ln>
        </p:spPr>
      </p:pic>
      <p:sp>
        <p:nvSpPr>
          <p:cNvPr id="4" name="Title 3">
            <a:extLst>
              <a:ext uri="{FF2B5EF4-FFF2-40B4-BE49-F238E27FC236}">
                <a16:creationId xmlns:a16="http://schemas.microsoft.com/office/drawing/2014/main" id="{94AE7DEB-8229-2EA1-CA1A-6F070B592D8E}"/>
              </a:ext>
            </a:extLst>
          </p:cNvPr>
          <p:cNvSpPr>
            <a:spLocks noGrp="1"/>
          </p:cNvSpPr>
          <p:nvPr>
            <p:ph type="title"/>
          </p:nvPr>
        </p:nvSpPr>
        <p:spPr/>
        <p:txBody>
          <a:bodyPr/>
          <a:lstStyle/>
          <a:p>
            <a:r>
              <a:rPr lang="en-US" sz="2800" dirty="0"/>
              <a:t>Use Case Three: A comparison of a list of titles to all of the IZ</a:t>
            </a:r>
          </a:p>
        </p:txBody>
      </p:sp>
      <p:sp>
        <p:nvSpPr>
          <p:cNvPr id="3" name="Slide Number Placeholder 2">
            <a:extLst>
              <a:ext uri="{FF2B5EF4-FFF2-40B4-BE49-F238E27FC236}">
                <a16:creationId xmlns:a16="http://schemas.microsoft.com/office/drawing/2014/main" id="{4377E121-37B3-CABF-75BA-8ACDA2A5660C}"/>
              </a:ext>
            </a:extLst>
          </p:cNvPr>
          <p:cNvSpPr>
            <a:spLocks noGrp="1"/>
          </p:cNvSpPr>
          <p:nvPr>
            <p:ph type="sldNum" sz="quarter" idx="11"/>
          </p:nvPr>
        </p:nvSpPr>
        <p:spPr/>
        <p:txBody>
          <a:bodyPr/>
          <a:lstStyle/>
          <a:p>
            <a:fld id="{F59CD943-D024-467A-B36E-F11E1285ED75}" type="slidenum">
              <a:rPr lang="en-GB" smtClean="0"/>
              <a:pPr/>
              <a:t>70</a:t>
            </a:fld>
            <a:endParaRPr lang="en-GB" dirty="0"/>
          </a:p>
        </p:txBody>
      </p:sp>
      <p:sp>
        <p:nvSpPr>
          <p:cNvPr id="2" name="TextBox 1">
            <a:extLst>
              <a:ext uri="{FF2B5EF4-FFF2-40B4-BE49-F238E27FC236}">
                <a16:creationId xmlns:a16="http://schemas.microsoft.com/office/drawing/2014/main" id="{6D840B4F-C3FE-BB36-36D5-5243815A6277}"/>
              </a:ext>
            </a:extLst>
          </p:cNvPr>
          <p:cNvSpPr txBox="1"/>
          <p:nvPr/>
        </p:nvSpPr>
        <p:spPr>
          <a:xfrm>
            <a:off x="378647" y="1078143"/>
            <a:ext cx="11434705"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Here is the example in Alma from "No Matches or No Resources"</a:t>
            </a:r>
          </a:p>
        </p:txBody>
      </p:sp>
      <p:sp>
        <p:nvSpPr>
          <p:cNvPr id="8" name="Rectangle 7">
            <a:extLst>
              <a:ext uri="{FF2B5EF4-FFF2-40B4-BE49-F238E27FC236}">
                <a16:creationId xmlns:a16="http://schemas.microsoft.com/office/drawing/2014/main" id="{58436909-A0C2-A7CF-8092-3328EFA65EE6}"/>
              </a:ext>
            </a:extLst>
          </p:cNvPr>
          <p:cNvSpPr/>
          <p:nvPr/>
        </p:nvSpPr>
        <p:spPr>
          <a:xfrm>
            <a:off x="8085761" y="3991881"/>
            <a:ext cx="1921261" cy="785602"/>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3007604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CF3FF-0D3F-0ECB-16F9-4F1EE8C0BC5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F330B9B-07E7-F8AE-1F03-0DBE90AF9A8C}"/>
              </a:ext>
            </a:extLst>
          </p:cNvPr>
          <p:cNvSpPr>
            <a:spLocks noGrp="1"/>
          </p:cNvSpPr>
          <p:nvPr>
            <p:ph type="title"/>
          </p:nvPr>
        </p:nvSpPr>
        <p:spPr/>
        <p:txBody>
          <a:bodyPr/>
          <a:lstStyle/>
          <a:p>
            <a:r>
              <a:rPr lang="en-US" dirty="0"/>
              <a:t>Use Cases</a:t>
            </a:r>
            <a:br>
              <a:rPr lang="en-US" dirty="0"/>
            </a:br>
            <a:endParaRPr lang="en-US" dirty="0"/>
          </a:p>
        </p:txBody>
      </p:sp>
      <p:sp>
        <p:nvSpPr>
          <p:cNvPr id="3" name="Slide Number Placeholder 2">
            <a:extLst>
              <a:ext uri="{FF2B5EF4-FFF2-40B4-BE49-F238E27FC236}">
                <a16:creationId xmlns:a16="http://schemas.microsoft.com/office/drawing/2014/main" id="{E16388FE-7CCC-703C-5D8D-AA7B5307D6AA}"/>
              </a:ext>
            </a:extLst>
          </p:cNvPr>
          <p:cNvSpPr>
            <a:spLocks noGrp="1"/>
          </p:cNvSpPr>
          <p:nvPr>
            <p:ph type="sldNum" sz="quarter" idx="11"/>
          </p:nvPr>
        </p:nvSpPr>
        <p:spPr/>
        <p:txBody>
          <a:bodyPr/>
          <a:lstStyle/>
          <a:p>
            <a:fld id="{F59CD943-D024-467A-B36E-F11E1285ED75}" type="slidenum">
              <a:rPr lang="en-GB" smtClean="0"/>
              <a:pPr/>
              <a:t>8</a:t>
            </a:fld>
            <a:endParaRPr lang="en-GB" dirty="0"/>
          </a:p>
        </p:txBody>
      </p:sp>
      <p:sp>
        <p:nvSpPr>
          <p:cNvPr id="5" name="TextBox 4">
            <a:extLst>
              <a:ext uri="{FF2B5EF4-FFF2-40B4-BE49-F238E27FC236}">
                <a16:creationId xmlns:a16="http://schemas.microsoft.com/office/drawing/2014/main" id="{80EDB59A-73B4-158B-8B16-4A6D1FC1F4A0}"/>
              </a:ext>
            </a:extLst>
          </p:cNvPr>
          <p:cNvSpPr txBox="1"/>
          <p:nvPr/>
        </p:nvSpPr>
        <p:spPr>
          <a:xfrm>
            <a:off x="5207021" y="607866"/>
            <a:ext cx="1764586" cy="369332"/>
          </a:xfrm>
          <a:prstGeom prst="rect">
            <a:avLst/>
          </a:prstGeom>
          <a:solidFill>
            <a:srgbClr val="FFFF00"/>
          </a:solidFill>
          <a:ln>
            <a:solidFill>
              <a:schemeClr val="tx1"/>
            </a:solidFill>
          </a:ln>
        </p:spPr>
        <p:txBody>
          <a:bodyPr wrap="square">
            <a:spAutoFit/>
          </a:bodyPr>
          <a:lstStyle/>
          <a:p>
            <a:r>
              <a:rPr lang="en-US" sz="1800" dirty="0"/>
              <a:t>Use Case One</a:t>
            </a:r>
            <a:endParaRPr lang="en-US" dirty="0"/>
          </a:p>
        </p:txBody>
      </p:sp>
      <p:sp>
        <p:nvSpPr>
          <p:cNvPr id="2" name="Oval 1">
            <a:extLst>
              <a:ext uri="{FF2B5EF4-FFF2-40B4-BE49-F238E27FC236}">
                <a16:creationId xmlns:a16="http://schemas.microsoft.com/office/drawing/2014/main" id="{72F0C502-2F03-F2BE-594A-0F7F492A1238}"/>
              </a:ext>
            </a:extLst>
          </p:cNvPr>
          <p:cNvSpPr/>
          <p:nvPr/>
        </p:nvSpPr>
        <p:spPr>
          <a:xfrm>
            <a:off x="5351681" y="2313294"/>
            <a:ext cx="3960440" cy="33843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 name="Oval 5">
            <a:extLst>
              <a:ext uri="{FF2B5EF4-FFF2-40B4-BE49-F238E27FC236}">
                <a16:creationId xmlns:a16="http://schemas.microsoft.com/office/drawing/2014/main" id="{B5D44764-52B3-2A63-D56B-045D272FCCF9}"/>
              </a:ext>
            </a:extLst>
          </p:cNvPr>
          <p:cNvSpPr/>
          <p:nvPr/>
        </p:nvSpPr>
        <p:spPr>
          <a:xfrm>
            <a:off x="2903409" y="2313294"/>
            <a:ext cx="4032448" cy="338437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 name="TextBox 6">
            <a:extLst>
              <a:ext uri="{FF2B5EF4-FFF2-40B4-BE49-F238E27FC236}">
                <a16:creationId xmlns:a16="http://schemas.microsoft.com/office/drawing/2014/main" id="{2186CD81-41C8-053D-0BC0-4142074986D4}"/>
              </a:ext>
            </a:extLst>
          </p:cNvPr>
          <p:cNvSpPr txBox="1"/>
          <p:nvPr/>
        </p:nvSpPr>
        <p:spPr>
          <a:xfrm>
            <a:off x="3263449" y="3326158"/>
            <a:ext cx="1884901" cy="523220"/>
          </a:xfrm>
          <a:prstGeom prst="rect">
            <a:avLst/>
          </a:prstGeom>
          <a:noFill/>
          <a:ln>
            <a:solidFill>
              <a:schemeClr val="tx1"/>
            </a:solidFill>
          </a:ln>
        </p:spPr>
        <p:txBody>
          <a:bodyPr wrap="square" rtlCol="0">
            <a:spAutoFit/>
          </a:bodyPr>
          <a:lstStyle/>
          <a:p>
            <a:r>
              <a:rPr lang="en-US" sz="1400" dirty="0"/>
              <a:t>E-Resources in Entire Institution Zone</a:t>
            </a:r>
          </a:p>
        </p:txBody>
      </p:sp>
      <p:sp>
        <p:nvSpPr>
          <p:cNvPr id="8" name="TextBox 7">
            <a:extLst>
              <a:ext uri="{FF2B5EF4-FFF2-40B4-BE49-F238E27FC236}">
                <a16:creationId xmlns:a16="http://schemas.microsoft.com/office/drawing/2014/main" id="{13F3C71C-2349-5741-6984-9F90ADE2AB2F}"/>
              </a:ext>
            </a:extLst>
          </p:cNvPr>
          <p:cNvSpPr txBox="1"/>
          <p:nvPr/>
        </p:nvSpPr>
        <p:spPr>
          <a:xfrm>
            <a:off x="7113637" y="3205588"/>
            <a:ext cx="1937601" cy="1384995"/>
          </a:xfrm>
          <a:prstGeom prst="rect">
            <a:avLst/>
          </a:prstGeom>
          <a:noFill/>
          <a:ln>
            <a:solidFill>
              <a:schemeClr val="tx1"/>
            </a:solidFill>
          </a:ln>
        </p:spPr>
        <p:txBody>
          <a:bodyPr wrap="square" rtlCol="0">
            <a:spAutoFit/>
          </a:bodyPr>
          <a:lstStyle/>
          <a:p>
            <a:r>
              <a:rPr lang="en-US" sz="1400" dirty="0"/>
              <a:t>E-Resources in Potential Specific Collection in Community Zone which institution may purchase</a:t>
            </a:r>
          </a:p>
        </p:txBody>
      </p:sp>
      <p:cxnSp>
        <p:nvCxnSpPr>
          <p:cNvPr id="9" name="Straight Connector 8">
            <a:extLst>
              <a:ext uri="{FF2B5EF4-FFF2-40B4-BE49-F238E27FC236}">
                <a16:creationId xmlns:a16="http://schemas.microsoft.com/office/drawing/2014/main" id="{BE71E409-FA50-89C2-D718-542619DE40DE}"/>
              </a:ext>
            </a:extLst>
          </p:cNvPr>
          <p:cNvCxnSpPr>
            <a:cxnSpLocks/>
          </p:cNvCxnSpPr>
          <p:nvPr/>
        </p:nvCxnSpPr>
        <p:spPr>
          <a:xfrm flipV="1">
            <a:off x="5699013" y="3048215"/>
            <a:ext cx="845848" cy="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BCD3315-3B82-EC71-7EAE-8B321D728674}"/>
              </a:ext>
            </a:extLst>
          </p:cNvPr>
          <p:cNvCxnSpPr>
            <a:cxnSpLocks/>
          </p:cNvCxnSpPr>
          <p:nvPr/>
        </p:nvCxnSpPr>
        <p:spPr>
          <a:xfrm>
            <a:off x="5548529" y="3300804"/>
            <a:ext cx="1188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509E1B9-3416-A5D0-11D8-2A7793565C61}"/>
              </a:ext>
            </a:extLst>
          </p:cNvPr>
          <p:cNvCxnSpPr>
            <a:cxnSpLocks/>
          </p:cNvCxnSpPr>
          <p:nvPr/>
        </p:nvCxnSpPr>
        <p:spPr>
          <a:xfrm flipV="1">
            <a:off x="5659809" y="4918067"/>
            <a:ext cx="936000"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868E953-F5A9-6D61-74F6-781AE3D58942}"/>
              </a:ext>
            </a:extLst>
          </p:cNvPr>
          <p:cNvCxnSpPr>
            <a:cxnSpLocks/>
          </p:cNvCxnSpPr>
          <p:nvPr/>
        </p:nvCxnSpPr>
        <p:spPr>
          <a:xfrm flipV="1">
            <a:off x="5782057" y="5069693"/>
            <a:ext cx="684000" cy="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57A2D9C-F434-46C0-5022-DF0D3F7B4A69}"/>
              </a:ext>
            </a:extLst>
          </p:cNvPr>
          <p:cNvCxnSpPr>
            <a:cxnSpLocks/>
          </p:cNvCxnSpPr>
          <p:nvPr/>
        </p:nvCxnSpPr>
        <p:spPr>
          <a:xfrm flipV="1">
            <a:off x="5545937" y="4761565"/>
            <a:ext cx="1152000" cy="1004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93B55B8-E1CA-A47E-B547-9E372CDCF058}"/>
              </a:ext>
            </a:extLst>
          </p:cNvPr>
          <p:cNvCxnSpPr>
            <a:cxnSpLocks/>
          </p:cNvCxnSpPr>
          <p:nvPr/>
        </p:nvCxnSpPr>
        <p:spPr>
          <a:xfrm flipV="1">
            <a:off x="5351681" y="4150638"/>
            <a:ext cx="1584176" cy="124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D2533CF-A07D-8CE8-ED27-1EF3D7B5CF22}"/>
              </a:ext>
            </a:extLst>
          </p:cNvPr>
          <p:cNvCxnSpPr>
            <a:cxnSpLocks/>
          </p:cNvCxnSpPr>
          <p:nvPr/>
        </p:nvCxnSpPr>
        <p:spPr>
          <a:xfrm>
            <a:off x="5369601" y="3898049"/>
            <a:ext cx="1584176"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E02183E-76A1-16AC-5FDD-E4F26004A757}"/>
              </a:ext>
            </a:extLst>
          </p:cNvPr>
          <p:cNvCxnSpPr>
            <a:cxnSpLocks/>
          </p:cNvCxnSpPr>
          <p:nvPr/>
        </p:nvCxnSpPr>
        <p:spPr>
          <a:xfrm flipV="1">
            <a:off x="5495697" y="4567381"/>
            <a:ext cx="1314228" cy="1581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810647F-AA7D-BBA3-9D58-48BB5F392D39}"/>
              </a:ext>
            </a:extLst>
          </p:cNvPr>
          <p:cNvCxnSpPr>
            <a:cxnSpLocks/>
          </p:cNvCxnSpPr>
          <p:nvPr/>
        </p:nvCxnSpPr>
        <p:spPr>
          <a:xfrm>
            <a:off x="5459693" y="3465422"/>
            <a:ext cx="133214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FE45CD9-A8F9-D3A3-C8A0-F58278929E89}"/>
              </a:ext>
            </a:extLst>
          </p:cNvPr>
          <p:cNvCxnSpPr>
            <a:cxnSpLocks/>
          </p:cNvCxnSpPr>
          <p:nvPr/>
        </p:nvCxnSpPr>
        <p:spPr>
          <a:xfrm>
            <a:off x="5423689" y="3680637"/>
            <a:ext cx="1476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EB46AEB-4BD7-134E-95F0-9DF474A614C2}"/>
              </a:ext>
            </a:extLst>
          </p:cNvPr>
          <p:cNvSpPr txBox="1"/>
          <p:nvPr/>
        </p:nvSpPr>
        <p:spPr>
          <a:xfrm>
            <a:off x="5639713" y="3744162"/>
            <a:ext cx="1096816" cy="307776"/>
          </a:xfrm>
          <a:prstGeom prst="rect">
            <a:avLst/>
          </a:prstGeom>
          <a:solidFill>
            <a:schemeClr val="bg1"/>
          </a:solidFill>
          <a:ln>
            <a:solidFill>
              <a:schemeClr val="tx1"/>
            </a:solidFill>
          </a:ln>
        </p:spPr>
        <p:txBody>
          <a:bodyPr wrap="square" rtlCol="0">
            <a:spAutoFit/>
          </a:bodyPr>
          <a:lstStyle/>
          <a:p>
            <a:r>
              <a:rPr lang="en-US" sz="1400" dirty="0"/>
              <a:t>Overlap ?</a:t>
            </a:r>
          </a:p>
        </p:txBody>
      </p:sp>
      <p:cxnSp>
        <p:nvCxnSpPr>
          <p:cNvPr id="21" name="Straight Connector 20">
            <a:extLst>
              <a:ext uri="{FF2B5EF4-FFF2-40B4-BE49-F238E27FC236}">
                <a16:creationId xmlns:a16="http://schemas.microsoft.com/office/drawing/2014/main" id="{F1B467FF-A6C7-4490-FE26-5AA236387BF4}"/>
              </a:ext>
            </a:extLst>
          </p:cNvPr>
          <p:cNvCxnSpPr>
            <a:cxnSpLocks/>
          </p:cNvCxnSpPr>
          <p:nvPr/>
        </p:nvCxnSpPr>
        <p:spPr>
          <a:xfrm flipV="1">
            <a:off x="5423689" y="4349969"/>
            <a:ext cx="1476000" cy="21204"/>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8404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116D5-DA12-5E88-9A8F-E4BEA80929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DA75C1-A8AF-4780-1D14-EA98570B0039}"/>
              </a:ext>
            </a:extLst>
          </p:cNvPr>
          <p:cNvSpPr>
            <a:spLocks noGrp="1"/>
          </p:cNvSpPr>
          <p:nvPr>
            <p:ph type="title"/>
          </p:nvPr>
        </p:nvSpPr>
        <p:spPr/>
        <p:txBody>
          <a:bodyPr/>
          <a:lstStyle/>
          <a:p>
            <a:r>
              <a:rPr lang="en-US" dirty="0"/>
              <a:t>Use Cases</a:t>
            </a:r>
            <a:br>
              <a:rPr lang="en-US" dirty="0"/>
            </a:br>
            <a:endParaRPr lang="en-US" dirty="0"/>
          </a:p>
        </p:txBody>
      </p:sp>
      <p:sp>
        <p:nvSpPr>
          <p:cNvPr id="3" name="Slide Number Placeholder 2">
            <a:extLst>
              <a:ext uri="{FF2B5EF4-FFF2-40B4-BE49-F238E27FC236}">
                <a16:creationId xmlns:a16="http://schemas.microsoft.com/office/drawing/2014/main" id="{3EA03674-74A5-4E6B-5E64-886598DFD56B}"/>
              </a:ext>
            </a:extLst>
          </p:cNvPr>
          <p:cNvSpPr>
            <a:spLocks noGrp="1"/>
          </p:cNvSpPr>
          <p:nvPr>
            <p:ph type="sldNum" sz="quarter" idx="11"/>
          </p:nvPr>
        </p:nvSpPr>
        <p:spPr/>
        <p:txBody>
          <a:bodyPr/>
          <a:lstStyle/>
          <a:p>
            <a:fld id="{F59CD943-D024-467A-B36E-F11E1285ED75}" type="slidenum">
              <a:rPr lang="en-GB" smtClean="0"/>
              <a:pPr/>
              <a:t>9</a:t>
            </a:fld>
            <a:endParaRPr lang="en-GB" dirty="0"/>
          </a:p>
        </p:txBody>
      </p:sp>
      <p:sp>
        <p:nvSpPr>
          <p:cNvPr id="10" name="TextBox 9">
            <a:extLst>
              <a:ext uri="{FF2B5EF4-FFF2-40B4-BE49-F238E27FC236}">
                <a16:creationId xmlns:a16="http://schemas.microsoft.com/office/drawing/2014/main" id="{D4F69E01-2288-AEAA-E777-48444F34F700}"/>
              </a:ext>
            </a:extLst>
          </p:cNvPr>
          <p:cNvSpPr txBox="1"/>
          <p:nvPr/>
        </p:nvSpPr>
        <p:spPr>
          <a:xfrm>
            <a:off x="438744" y="1086843"/>
            <a:ext cx="11283456"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t>A comparison of one electronic collection in the IZ to </a:t>
            </a:r>
            <a:r>
              <a:rPr lang="en-US" sz="2400" b="1" dirty="0"/>
              <a:t>all of </a:t>
            </a:r>
            <a:r>
              <a:rPr lang="en-US" sz="2400" dirty="0"/>
              <a:t>the IZ</a:t>
            </a:r>
          </a:p>
          <a:p>
            <a:pPr marL="285750" indent="-285750">
              <a:buFont typeface="Arial" panose="020B0604020202020204" pitchFamily="34" charset="0"/>
              <a:buChar char="•"/>
            </a:pPr>
            <a:r>
              <a:rPr lang="en-US" sz="2400" dirty="0"/>
              <a:t>Institution is </a:t>
            </a:r>
            <a:r>
              <a:rPr lang="en-US" sz="2400" dirty="0">
                <a:highlight>
                  <a:srgbClr val="FFFF00"/>
                </a:highlight>
              </a:rPr>
              <a:t>considering canceling </a:t>
            </a:r>
            <a:r>
              <a:rPr lang="en-US" sz="2400" dirty="0"/>
              <a:t>an existing (already purchased) electronic collection.</a:t>
            </a:r>
          </a:p>
          <a:p>
            <a:pPr marL="285750" indent="-285750">
              <a:buFont typeface="Arial" panose="020B0604020202020204" pitchFamily="34" charset="0"/>
              <a:buChar char="•"/>
            </a:pPr>
            <a:r>
              <a:rPr lang="en-US" sz="2400" dirty="0"/>
              <a:t>Before doing so the institution can take an electronic collection </a:t>
            </a:r>
            <a:r>
              <a:rPr lang="en-US" sz="2400" b="1" dirty="0"/>
              <a:t>in the Institution Zone </a:t>
            </a:r>
            <a:r>
              <a:rPr lang="en-US" sz="2400" dirty="0"/>
              <a:t>that it is considering canceling and check to see if it has significant overlap with </a:t>
            </a:r>
            <a:r>
              <a:rPr lang="en-US" sz="2400" b="1" dirty="0"/>
              <a:t>all</a:t>
            </a:r>
            <a:r>
              <a:rPr lang="en-US" sz="2400" dirty="0"/>
              <a:t> other titles already owned by the institution.  </a:t>
            </a:r>
          </a:p>
          <a:p>
            <a:pPr marL="285750" indent="-285750">
              <a:buFont typeface="Arial" panose="020B0604020202020204" pitchFamily="34" charset="0"/>
              <a:buChar char="•"/>
            </a:pPr>
            <a:r>
              <a:rPr lang="en-US" sz="2400" dirty="0"/>
              <a:t>In other words: does it make sense for the institution to cancel the electronic collection?  Will a lot of titles be lost because they are not in other electronic collections?</a:t>
            </a:r>
          </a:p>
          <a:p>
            <a:pPr marL="285750" indent="-285750">
              <a:buFont typeface="Arial" panose="020B0604020202020204" pitchFamily="34" charset="0"/>
              <a:buChar char="•"/>
            </a:pPr>
            <a:r>
              <a:rPr lang="en-US" sz="2400" dirty="0"/>
              <a:t>If there is a lot of overlap, then probably it is recommended to cancel.</a:t>
            </a:r>
          </a:p>
          <a:p>
            <a:pPr marL="285750" indent="-285750">
              <a:buFont typeface="Arial" panose="020B0604020202020204" pitchFamily="34" charset="0"/>
              <a:buChar char="•"/>
            </a:pPr>
            <a:r>
              <a:rPr lang="en-US" sz="2400" dirty="0"/>
              <a:t>If there is little or no overlap, then perhaps it is not recommended to cancel.</a:t>
            </a:r>
          </a:p>
        </p:txBody>
      </p:sp>
      <p:sp>
        <p:nvSpPr>
          <p:cNvPr id="5" name="TextBox 4">
            <a:extLst>
              <a:ext uri="{FF2B5EF4-FFF2-40B4-BE49-F238E27FC236}">
                <a16:creationId xmlns:a16="http://schemas.microsoft.com/office/drawing/2014/main" id="{5B2B1FB6-C459-B1BB-B6F3-375A2C4A5CEF}"/>
              </a:ext>
            </a:extLst>
          </p:cNvPr>
          <p:cNvSpPr txBox="1"/>
          <p:nvPr/>
        </p:nvSpPr>
        <p:spPr>
          <a:xfrm>
            <a:off x="5160191" y="617295"/>
            <a:ext cx="1887876" cy="369332"/>
          </a:xfrm>
          <a:prstGeom prst="rect">
            <a:avLst/>
          </a:prstGeom>
          <a:solidFill>
            <a:srgbClr val="FFFF00"/>
          </a:solidFill>
          <a:ln>
            <a:solidFill>
              <a:schemeClr val="tx1"/>
            </a:solidFill>
          </a:ln>
        </p:spPr>
        <p:txBody>
          <a:bodyPr wrap="square">
            <a:spAutoFit/>
          </a:bodyPr>
          <a:lstStyle/>
          <a:p>
            <a:r>
              <a:rPr lang="en-US" sz="1800" dirty="0"/>
              <a:t>Use Case Two A</a:t>
            </a:r>
            <a:endParaRPr lang="en-US" dirty="0"/>
          </a:p>
        </p:txBody>
      </p:sp>
    </p:spTree>
    <p:extLst>
      <p:ext uri="{BB962C8B-B14F-4D97-AF65-F5344CB8AC3E}">
        <p14:creationId xmlns:p14="http://schemas.microsoft.com/office/powerpoint/2010/main" val="3514825228"/>
      </p:ext>
    </p:extLst>
  </p:cSld>
  <p:clrMapOvr>
    <a:masterClrMapping/>
  </p:clrMapOvr>
</p:sld>
</file>

<file path=ppt/theme/theme1.xml><?xml version="1.0" encoding="utf-8"?>
<a:theme xmlns:a="http://schemas.openxmlformats.org/drawingml/2006/main" name="Device Layouts - Light">
  <a:themeElements>
    <a:clrScheme name="Custom 44">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000000"/>
      </a:hlink>
      <a:folHlink>
        <a:srgbClr val="EA5564"/>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0000"/>
          </a:solidFill>
        </a:ln>
      </a:spPr>
      <a:bodyPr wrap="square" rtlCol="0" anchor="ctr">
        <a:noAutofit/>
      </a:bodyPr>
      <a:lstStyle>
        <a:defPPr algn="l">
          <a:defRPr>
            <a:ln w="28575">
              <a:noFill/>
            </a:ln>
            <a:solidFill>
              <a:schemeClr val="tx1"/>
            </a:solidFill>
          </a:defRPr>
        </a:defPPr>
      </a:lst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ln>
          <a:solidFill>
            <a:schemeClr val="accent2"/>
          </a:solidFill>
        </a:ln>
      </a:spPr>
      <a:bodyPr wrap="square" rtlCol="0">
        <a:noAutofit/>
      </a:bodyPr>
      <a:lstStyle>
        <a:defPPr algn="l">
          <a:defRPr dirty="0" err="1" smtClean="0"/>
        </a:defPPr>
      </a:lstStyle>
    </a:txDef>
  </a:objectDefaults>
  <a:extraClrSchemeLst/>
  <a:extLst>
    <a:ext uri="{05A4C25C-085E-4340-85A3-A5531E510DB2}">
      <thm15:themeFamily xmlns:thm15="http://schemas.microsoft.com/office/thememl/2012/main" name="Clarivate Template EXTENDED V13.pptx" id="{94F85648-5CC4-4711-8DE0-D0E6C3AC3E86}" vid="{7612EC0F-7FD5-42AD-8101-640EEB2471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FF4589A-FC63-42C6-882A-5A5786AA1398}">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970c9ed-be0d-4385-ae12-bba36a1d31bb"/>
    <lcf76f155ced4ddcb4097134ff3c332f xmlns="cec4d0f3-197b-4313-9bcc-a9a9b4711ab2">
      <Terms xmlns="http://schemas.microsoft.com/office/infopath/2007/PartnerControls"/>
    </lcf76f155ced4ddcb4097134ff3c332f>
    <SharedWithUsers xmlns="15b4db40-66c5-4774-a7a4-592c47258125">
      <UserInfo>
        <DisplayName>Inbal Rose Hellmann</DisplayName>
        <AccountId>639</AccountId>
        <AccountType/>
      </UserInfo>
      <UserInfo>
        <DisplayName>Etti Dekel Laor</DisplayName>
        <AccountId>809</AccountId>
        <AccountType/>
      </UserInfo>
      <UserInfo>
        <DisplayName>Lisa Spicko</DisplayName>
        <AccountId>233</AccountId>
        <AccountType/>
      </UserInfo>
    </SharedWithUsers>
    <_ip_UnifiedCompliancePolicyUIAction xmlns="http://schemas.microsoft.com/sharepoint/v3" xsi:nil="true"/>
    <_ip_UnifiedCompliancePolicyProperties xmlns="http://schemas.microsoft.com/sharepoint/v3" xsi:nil="true"/>
    <Image xmlns="a82fdb6e-c179-430d-8182-68f5a58a7fb4" xsi:nil="true"/>
    <Timestamp xmlns="cec4d0f3-197b-4313-9bcc-a9a9b4711ab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B8D2AD3E9273E41BC42A9C7E29C5745" ma:contentTypeVersion="11" ma:contentTypeDescription="Create a new document." ma:contentTypeScope="" ma:versionID="18d1025dd3c185886adc2705fa69501f">
  <xsd:schema xmlns:xsd="http://www.w3.org/2001/XMLSchema" xmlns:xs="http://www.w3.org/2001/XMLSchema" xmlns:p="http://schemas.microsoft.com/office/2006/metadata/properties" xmlns:ns1="http://schemas.microsoft.com/sharepoint/v3" xmlns:ns2="1ee16b87-d06b-4acc-bab3-ebea1d9e5ffa" xmlns:ns3="15b4db40-66c5-4774-a7a4-592c47258125" xmlns:ns4="a82fdb6e-c179-430d-8182-68f5a58a7fb4" xmlns:ns5="cec4d0f3-197b-4313-9bcc-a9a9b4711ab2" xmlns:ns6="d970c9ed-be0d-4385-ae12-bba36a1d31bb" targetNamespace="http://schemas.microsoft.com/office/2006/metadata/properties" ma:root="true" ma:fieldsID="46b2552d55fc9df1c89fd429ae376416" ns1:_="" ns2:_="" ns3:_="" ns4:_="" ns5:_="" ns6:_="">
    <xsd:import namespace="http://schemas.microsoft.com/sharepoint/v3"/>
    <xsd:import namespace="1ee16b87-d06b-4acc-bab3-ebea1d9e5ffa"/>
    <xsd:import namespace="15b4db40-66c5-4774-a7a4-592c47258125"/>
    <xsd:import namespace="a82fdb6e-c179-430d-8182-68f5a58a7fb4"/>
    <xsd:import namespace="cec4d0f3-197b-4313-9bcc-a9a9b4711ab2"/>
    <xsd:import namespace="d970c9ed-be0d-4385-ae12-bba36a1d31b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4:Image" minOccurs="0"/>
                <xsd:element ref="ns1:_ip_UnifiedCompliancePolicyProperties" minOccurs="0"/>
                <xsd:element ref="ns1:_ip_UnifiedCompliancePolicyUIAction" minOccurs="0"/>
                <xsd:element ref="ns5:lcf76f155ced4ddcb4097134ff3c332f" minOccurs="0"/>
                <xsd:element ref="ns6:TaxCatchAll" minOccurs="0"/>
                <xsd:element ref="ns5:Timestamp" minOccurs="0"/>
                <xsd:element ref="ns5: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e16b87-d06b-4acc-bab3-ebea1d9e5ffa" elementFormDefault="qualified">
    <xsd:import namespace="http://schemas.microsoft.com/office/2006/documentManagement/types"/>
    <xsd:import namespace="http://schemas.microsoft.com/office/infopath/2007/PartnerControls"/>
    <xsd:element name="MediaServiceMetadata" ma:index="7" nillable="true" ma:displayName="MediaServiceMetadata" ma:hidden="true" ma:internalName="MediaServiceMetadata" ma:readOnly="true">
      <xsd:simpleType>
        <xsd:restriction base="dms:Note"/>
      </xsd:simpleType>
    </xsd:element>
    <xsd:element name="MediaServiceFastMetadata" ma:index="8" nillable="true" ma:displayName="MediaServiceFastMetadata" ma:hidden="true" ma:internalName="MediaServiceFastMetadata" ma:readOnly="true">
      <xsd:simpleType>
        <xsd:restriction base="dms:Note"/>
      </xsd:simpleType>
    </xsd:element>
    <xsd:element name="MediaServiceAutoKeyPoints" ma:index="9" nillable="true" ma:displayName="MediaServiceAutoKeyPoints" ma:hidden="true" ma:internalName="MediaServiceAutoKeyPoints" ma:readOnly="true">
      <xsd:simpleType>
        <xsd:restriction base="dms:Note"/>
      </xsd:simpleType>
    </xsd:element>
    <xsd:element name="MediaServiceKeyPoints" ma:index="10" nillable="true" ma:displayName="KeyPoints" ma:internalName="MediaServiceKeyPoints" ma:readOnly="true">
      <xsd:simpleType>
        <xsd:restriction base="dms:Note">
          <xsd:maxLength value="255"/>
        </xsd:restriction>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5b4db40-66c5-4774-a7a4-592c4725812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82fdb6e-c179-430d-8182-68f5a58a7fb4" elementFormDefault="qualified">
    <xsd:import namespace="http://schemas.microsoft.com/office/2006/documentManagement/types"/>
    <xsd:import namespace="http://schemas.microsoft.com/office/infopath/2007/PartnerControls"/>
    <xsd:element name="Image" ma:index="20" nillable="true" ma:displayName="Image" ma:format="Thumbnail" ma:internalName="Imag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c4d0f3-197b-4313-9bcc-a9a9b4711ab2" elementFormDefault="qualified">
    <xsd:import namespace="http://schemas.microsoft.com/office/2006/documentManagement/types"/>
    <xsd:import namespace="http://schemas.microsoft.com/office/infopath/2007/PartnerControls"/>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a12c3c9-0c32-41ec-8727-1f7e712bea81" ma:termSetId="09814cd3-568e-fe90-9814-8d621ff8fb84" ma:anchorId="fba54fb3-c3e1-fe81-a776-ca4b69148c4d" ma:open="true" ma:isKeyword="false">
      <xsd:complexType>
        <xsd:sequence>
          <xsd:element ref="pc:Terms" minOccurs="0" maxOccurs="1"/>
        </xsd:sequence>
      </xsd:complexType>
    </xsd:element>
    <xsd:element name="Timestamp" ma:index="27" nillable="true" ma:displayName="Timestamp" ma:format="DateOnly" ma:internalName="Timestamp">
      <xsd:simpleType>
        <xsd:restriction base="dms:DateTime"/>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70c9ed-be0d-4385-ae12-bba36a1d31bb"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0a75f46c-f02d-4641-b14b-6bf524917cb6}" ma:internalName="TaxCatchAll" ma:showField="CatchAllData" ma:web="d970c9ed-be0d-4385-ae12-bba36a1d31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707030-CD46-4873-9099-A1E166734A8E}">
  <ds:schemaRefs>
    <ds:schemaRef ds:uri="http://schemas.microsoft.com/office/2006/metadata/properties"/>
    <ds:schemaRef ds:uri="http://schemas.microsoft.com/office/2006/documentManagement/types"/>
    <ds:schemaRef ds:uri="1ee16b87-d06b-4acc-bab3-ebea1d9e5ffa"/>
    <ds:schemaRef ds:uri="http://purl.org/dc/elements/1.1/"/>
    <ds:schemaRef ds:uri="http://purl.org/dc/dcmitype/"/>
    <ds:schemaRef ds:uri="http://purl.org/dc/terms/"/>
    <ds:schemaRef ds:uri="cec4d0f3-197b-4313-9bcc-a9a9b4711ab2"/>
    <ds:schemaRef ds:uri="http://schemas.microsoft.com/sharepoint/v3"/>
    <ds:schemaRef ds:uri="http://schemas.microsoft.com/office/infopath/2007/PartnerControls"/>
    <ds:schemaRef ds:uri="http://schemas.openxmlformats.org/package/2006/metadata/core-properties"/>
    <ds:schemaRef ds:uri="d970c9ed-be0d-4385-ae12-bba36a1d31bb"/>
    <ds:schemaRef ds:uri="a82fdb6e-c179-430d-8182-68f5a58a7fb4"/>
    <ds:schemaRef ds:uri="15b4db40-66c5-4774-a7a4-592c47258125"/>
    <ds:schemaRef ds:uri="http://www.w3.org/XML/1998/namespace"/>
  </ds:schemaRefs>
</ds:datastoreItem>
</file>

<file path=customXml/itemProps2.xml><?xml version="1.0" encoding="utf-8"?>
<ds:datastoreItem xmlns:ds="http://schemas.openxmlformats.org/officeDocument/2006/customXml" ds:itemID="{C5007BDE-32F0-4304-9130-FBE0AF4FD2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ee16b87-d06b-4acc-bab3-ebea1d9e5ffa"/>
    <ds:schemaRef ds:uri="15b4db40-66c5-4774-a7a4-592c47258125"/>
    <ds:schemaRef ds:uri="a82fdb6e-c179-430d-8182-68f5a58a7fb4"/>
    <ds:schemaRef ds:uri="cec4d0f3-197b-4313-9bcc-a9a9b4711ab2"/>
    <ds:schemaRef ds:uri="d970c9ed-be0d-4385-ae12-bba36a1d31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AD91B9C-4E38-40A3-AA2F-E796D8728082}">
  <ds:schemaRefs>
    <ds:schemaRef ds:uri="http://schemas.microsoft.com/sharepoint/v3/contenttype/forms"/>
  </ds:schemaRefs>
</ds:datastoreItem>
</file>

<file path=docMetadata/LabelInfo.xml><?xml version="1.0" encoding="utf-8"?>
<clbl:labelList xmlns:clbl="http://schemas.microsoft.com/office/2020/mipLabelMetadata">
  <clbl:label id="{127fa96e-00b4-429e-95f9-72c2828437a4}" enabled="0" method="" siteId="{127fa96e-00b4-429e-95f9-72c2828437a4}" removed="1"/>
</clbl:labelList>
</file>

<file path=docProps/app.xml><?xml version="1.0" encoding="utf-8"?>
<Properties xmlns="http://schemas.openxmlformats.org/officeDocument/2006/extended-properties" xmlns:vt="http://schemas.openxmlformats.org/officeDocument/2006/docPropsVTypes">
  <Template>Extended Template (3)</Template>
  <TotalTime>26879</TotalTime>
  <Words>3536</Words>
  <Application>Microsoft Office PowerPoint</Application>
  <PresentationFormat>Widescreen</PresentationFormat>
  <Paragraphs>374</Paragraphs>
  <Slides>70</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70</vt:i4>
      </vt:variant>
    </vt:vector>
  </HeadingPairs>
  <TitlesOfParts>
    <vt:vector size="77" baseType="lpstr">
      <vt:lpstr>Arial</vt:lpstr>
      <vt:lpstr>Avenir Next LT Pro</vt:lpstr>
      <vt:lpstr>Avenir Next LT Pro Demi</vt:lpstr>
      <vt:lpstr>Calibri</vt:lpstr>
      <vt:lpstr>Courier New</vt:lpstr>
      <vt:lpstr>Wingdings</vt:lpstr>
      <vt:lpstr>Device Layouts - Light</vt:lpstr>
      <vt:lpstr>PowerPoint Presentation</vt:lpstr>
      <vt:lpstr>PowerPoint Presentation</vt:lpstr>
      <vt:lpstr>PowerPoint Presentation</vt:lpstr>
      <vt:lpstr>Introduction</vt:lpstr>
      <vt:lpstr>Introduction</vt:lpstr>
      <vt:lpstr>PowerPoint Presentation</vt:lpstr>
      <vt:lpstr>Use Cases </vt:lpstr>
      <vt:lpstr>Use Cases </vt:lpstr>
      <vt:lpstr>Use Cases </vt:lpstr>
      <vt:lpstr>Use Cases </vt:lpstr>
      <vt:lpstr>Use Cases </vt:lpstr>
      <vt:lpstr>Use Cases </vt:lpstr>
      <vt:lpstr>Use Cases </vt:lpstr>
      <vt:lpstr>Use Cases </vt:lpstr>
      <vt:lpstr>PowerPoint Presentation</vt:lpstr>
      <vt:lpstr>Accessing the Overlap Analysis</vt:lpstr>
      <vt:lpstr>Accessing the Overlap Analysis</vt:lpstr>
      <vt:lpstr>PowerPoint Presentation</vt:lpstr>
      <vt:lpstr>Use Case One: Compare one electronic collection in CZ to all of IZ</vt:lpstr>
      <vt:lpstr>Use Case One: Compare one electronic collection in CZ to all of IZ</vt:lpstr>
      <vt:lpstr>Use Case One: Compare one electronic collection in CZ to all of IZ</vt:lpstr>
      <vt:lpstr>Use Case One: Compare one electronic collection in CZ to all of IZ</vt:lpstr>
      <vt:lpstr>Use Case One: Compare one electronic collection in CZ to all of IZ</vt:lpstr>
      <vt:lpstr>Use Case One: Compare one electronic collection in CZ to all of IZ</vt:lpstr>
      <vt:lpstr>Use Case One: Compare one electronic collection in CZ to all of IZ</vt:lpstr>
      <vt:lpstr>Use Case One: Compare one electronic collection in CZ to all of IZ</vt:lpstr>
      <vt:lpstr>Use Case One: Compare one electronic collection in CZ to all of IZ</vt:lpstr>
      <vt:lpstr>Use Case One: Compare one electronic collection in CZ to all of IZ</vt:lpstr>
      <vt:lpstr>Use Case One: Compare one electronic collection in CZ to all of IZ</vt:lpstr>
      <vt:lpstr>Use Case One: Compare one electronic collection in CZ to all of IZ</vt:lpstr>
      <vt:lpstr>Use Case One: Compare one electronic collection in CZ to all of IZ</vt:lpstr>
      <vt:lpstr>Use Case One: Compare one electronic collection in CZ to all of IZ</vt:lpstr>
      <vt:lpstr>Use Case One: Compare one electronic collection in CZ to all of IZ</vt:lpstr>
      <vt:lpstr>Use Case One: Compare one electronic collection in CZ to all of IZ</vt:lpstr>
      <vt:lpstr>Use Case One: Compare one electronic collection in CZ to all of IZ</vt:lpstr>
      <vt:lpstr>Use Case One: Compare one electronic collection in CZ to all of IZ</vt:lpstr>
      <vt:lpstr>Use Case One: Compare one electronic collection in CZ to all of IZ</vt:lpstr>
      <vt:lpstr>PowerPoint Presentation</vt:lpstr>
      <vt:lpstr>Use Case Two: Compare one electronic collection in IZ to all of IZ</vt:lpstr>
      <vt:lpstr>Use Case Two: Compare one electronic collection in IZ to all of IZ</vt:lpstr>
      <vt:lpstr>Use Case Two: Compare one electronic collection in IZ to all of IZ</vt:lpstr>
      <vt:lpstr>Use Case Two: Compare one electronic collection in IZ to all of IZ</vt:lpstr>
      <vt:lpstr>Use Case Two: Compare one electronic collection in IZ to all of IZ</vt:lpstr>
      <vt:lpstr>Use Case Two: Compare one electronic collection in IZ to all of IZ</vt:lpstr>
      <vt:lpstr>Use Case Two: Compare one electronic collection in IZ to all of IZ</vt:lpstr>
      <vt:lpstr>Use Case Two: Compare one electronic collection in IZ to all of IZ</vt:lpstr>
      <vt:lpstr>Use Case Two: Compare one electronic collection in IZ to all of IZ</vt:lpstr>
      <vt:lpstr>Use Case Two: Compare one electronic collection in IZ to all of IZ</vt:lpstr>
      <vt:lpstr>Use Case Two: Compare one electronic collection in IZ to all of IZ</vt:lpstr>
      <vt:lpstr>Use Case Two: Compare one electronic collection in IZ to all of IZ</vt:lpstr>
      <vt:lpstr>Use Case Two: Compare one electronic collection in IZ to all of IZ</vt:lpstr>
      <vt:lpstr>Use Case Two: Compare one electronic collection in IZ to all of IZ</vt:lpstr>
      <vt:lpstr>Use Case Two: Compare one electronic collection in IZ to all of IZ</vt:lpstr>
      <vt:lpstr>Use Case Two: Compare one electronic collection in IZ to all of IZ</vt:lpstr>
      <vt:lpstr>PowerPoint Presentation</vt:lpstr>
      <vt:lpstr>Use Case Three: A comparison of a list of titles to all of the IZ</vt:lpstr>
      <vt:lpstr>Use Case Three: A comparison of a list of titles to all of the IZ</vt:lpstr>
      <vt:lpstr>Use Case Three: A comparison of a list of titles to all of the IZ</vt:lpstr>
      <vt:lpstr>Use Case Three: A comparison of a list of titles to all of the IZ</vt:lpstr>
      <vt:lpstr>Use Case Three: A comparison of a list of titles to all of the IZ</vt:lpstr>
      <vt:lpstr>Use Case Three: A comparison of a list of titles to all of the IZ</vt:lpstr>
      <vt:lpstr>Use Case Three: A comparison of a list of titles to all of the IZ</vt:lpstr>
      <vt:lpstr>Use Case Three: A comparison of a list of titles to all of the IZ</vt:lpstr>
      <vt:lpstr>Use Case Three: A comparison of a list of titles to all of the IZ</vt:lpstr>
      <vt:lpstr>Use Case Three: A comparison of a list of titles to all of the IZ</vt:lpstr>
      <vt:lpstr>Use Case Three: A comparison of a list of titles to all of the IZ</vt:lpstr>
      <vt:lpstr>Use Case Three: A comparison of a list of titles to all of the IZ</vt:lpstr>
      <vt:lpstr>Use Case Three: A comparison of a list of titles to all of the IZ</vt:lpstr>
      <vt:lpstr>Use Case Three: A comparison of a list of titles to all of the IZ</vt:lpstr>
      <vt:lpstr>Use Case Three: A comparison of a list of titles to all of the IZ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Yoel Kortick</dc:creator>
  <cp:lastModifiedBy>Yoel Kortick</cp:lastModifiedBy>
  <cp:revision>122</cp:revision>
  <dcterms:created xsi:type="dcterms:W3CDTF">2023-07-24T19:21:55Z</dcterms:created>
  <dcterms:modified xsi:type="dcterms:W3CDTF">2025-06-03T15:30:02Z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0x0101005B8D2AD3E9273E41BC42A9C7E29C5745</vt:lpwstr>
  </property>
  <property fmtid="{D5CDD505-2E9C-101B-9397-08002B2CF9AE}" pid="3" name="MediaServiceImageTags">
    <vt:lpwstr/>
  </property>
</Properties>
</file>